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64" r:id="rId3"/>
    <p:sldId id="261" r:id="rId4"/>
    <p:sldId id="258" r:id="rId5"/>
    <p:sldId id="273" r:id="rId6"/>
    <p:sldId id="259" r:id="rId7"/>
    <p:sldId id="266" r:id="rId8"/>
    <p:sldId id="268" r:id="rId9"/>
    <p:sldId id="262" r:id="rId10"/>
    <p:sldId id="267" r:id="rId11"/>
    <p:sldId id="270" r:id="rId12"/>
    <p:sldId id="271" r:id="rId13"/>
    <p:sldId id="276" r:id="rId14"/>
    <p:sldId id="272" r:id="rId15"/>
    <p:sldId id="269" r:id="rId16"/>
    <p:sldId id="277" r:id="rId17"/>
    <p:sldId id="274" r:id="rId18"/>
    <p:sldId id="279" r:id="rId19"/>
    <p:sldId id="278" r:id="rId20"/>
    <p:sldId id="280" r:id="rId21"/>
    <p:sldId id="282" r:id="rId22"/>
    <p:sldId id="283" r:id="rId23"/>
    <p:sldId id="295" r:id="rId24"/>
    <p:sldId id="284" r:id="rId25"/>
    <p:sldId id="285" r:id="rId26"/>
    <p:sldId id="286" r:id="rId27"/>
    <p:sldId id="288" r:id="rId28"/>
    <p:sldId id="287" r:id="rId29"/>
    <p:sldId id="291" r:id="rId30"/>
    <p:sldId id="296" r:id="rId31"/>
    <p:sldId id="298" r:id="rId32"/>
    <p:sldId id="289" r:id="rId33"/>
    <p:sldId id="290" r:id="rId34"/>
    <p:sldId id="293" r:id="rId35"/>
    <p:sldId id="292" r:id="rId36"/>
    <p:sldId id="294" r:id="rId37"/>
    <p:sldId id="297" r:id="rId38"/>
    <p:sldId id="299" r:id="rId39"/>
    <p:sldId id="302" r:id="rId40"/>
    <p:sldId id="275" r:id="rId41"/>
    <p:sldId id="301" r:id="rId42"/>
    <p:sldId id="303" r:id="rId43"/>
    <p:sldId id="306" r:id="rId44"/>
    <p:sldId id="304" r:id="rId45"/>
    <p:sldId id="305" r:id="rId46"/>
    <p:sldId id="308" r:id="rId47"/>
    <p:sldId id="307" r:id="rId48"/>
    <p:sldId id="310" r:id="rId49"/>
    <p:sldId id="311" r:id="rId50"/>
    <p:sldId id="312" r:id="rId51"/>
    <p:sldId id="313" r:id="rId52"/>
    <p:sldId id="314" r:id="rId53"/>
    <p:sldId id="315" r:id="rId54"/>
    <p:sldId id="263" r:id="rId55"/>
    <p:sldId id="309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35" autoAdjust="0"/>
    <p:restoredTop sz="94569" autoAdjust="0"/>
  </p:normalViewPr>
  <p:slideViewPr>
    <p:cSldViewPr snapToGrid="0">
      <p:cViewPr varScale="1">
        <p:scale>
          <a:sx n="127" d="100"/>
          <a:sy n="127" d="100"/>
        </p:scale>
        <p:origin x="138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D82DBE08-D358-401E-B916-C3CF32898FE7}"/>
    <pc:docChg chg="undo custSel addSld modSld sldOrd">
      <pc:chgData name="Zhao Xiong" userId="5eba49e5-2895-4cd9-83e8-b3064fe76704" providerId="ADAL" clId="{D82DBE08-D358-401E-B916-C3CF32898FE7}" dt="2022-08-23T19:09:44.372" v="925" actId="14100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ord">
        <pc:chgData name="Zhao Xiong" userId="5eba49e5-2895-4cd9-83e8-b3064fe76704" providerId="ADAL" clId="{D82DBE08-D358-401E-B916-C3CF32898FE7}" dt="2022-08-23T13:18:17.089" v="68"/>
        <pc:sldMkLst>
          <pc:docMk/>
          <pc:sldMk cId="842150243" sldId="275"/>
        </pc:sldMkLst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  <pc:sldChg chg="addSp ord">
        <pc:chgData name="Zhao Xiong" userId="5eba49e5-2895-4cd9-83e8-b3064fe76704" providerId="ADAL" clId="{D82DBE08-D358-401E-B916-C3CF32898FE7}" dt="2022-08-23T13:19:13.149" v="71"/>
        <pc:sldMkLst>
          <pc:docMk/>
          <pc:sldMk cId="490691986" sldId="304"/>
        </pc:sldMkLst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2" creationId="{38F432AB-DFAA-4CB0-A7EF-E6B34582BAA2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3" creationId="{41EED54B-D645-439C-A15E-81DC56292CD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4" creationId="{2F58567F-1F58-435B-A98F-CA4B0D6AD4F7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5" creationId="{55A1BC8B-E7EB-4AEB-BB18-8CF1582C1F9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6" creationId="{D80872B8-6D60-4267-8DF3-A4DCA4F38A15}"/>
          </ac:spMkLst>
        </pc:spChg>
        <pc:spChg chg="add">
          <ac:chgData name="Zhao Xiong" userId="5eba49e5-2895-4cd9-83e8-b3064fe76704" providerId="ADAL" clId="{D82DBE08-D358-401E-B916-C3CF32898FE7}" dt="2022-08-23T13:19:13.149" v="71"/>
          <ac:spMkLst>
            <pc:docMk/>
            <pc:sldMk cId="490691986" sldId="304"/>
            <ac:spMk id="8" creationId="{6B748E1E-BF9F-4D18-A45C-8E8BF321120A}"/>
          </ac:spMkLst>
        </pc:spChg>
        <pc:picChg chg="add">
          <ac:chgData name="Zhao Xiong" userId="5eba49e5-2895-4cd9-83e8-b3064fe76704" providerId="ADAL" clId="{D82DBE08-D358-401E-B916-C3CF32898FE7}" dt="2022-08-23T13:18:58.430" v="69"/>
          <ac:picMkLst>
            <pc:docMk/>
            <pc:sldMk cId="490691986" sldId="304"/>
            <ac:picMk id="7" creationId="{463EB455-E968-4060-B73E-C5AA55B3F5E3}"/>
          </ac:picMkLst>
        </pc:picChg>
        <pc:cxnChg chg="add">
          <ac:chgData name="Zhao Xiong" userId="5eba49e5-2895-4cd9-83e8-b3064fe76704" providerId="ADAL" clId="{D82DBE08-D358-401E-B916-C3CF32898FE7}" dt="2022-08-23T13:19:13.149" v="71"/>
          <ac:cxnSpMkLst>
            <pc:docMk/>
            <pc:sldMk cId="490691986" sldId="304"/>
            <ac:cxnSpMk id="9" creationId="{B63A6CEB-E1A6-427E-A72F-E7C0A2CEA02E}"/>
          </ac:cxnSpMkLst>
        </pc:cxnChg>
      </pc:sldChg>
      <pc:sldChg chg="addSp">
        <pc:chgData name="Zhao Xiong" userId="5eba49e5-2895-4cd9-83e8-b3064fe76704" providerId="ADAL" clId="{D82DBE08-D358-401E-B916-C3CF32898FE7}" dt="2022-08-23T13:20:24.414" v="75"/>
        <pc:sldMkLst>
          <pc:docMk/>
          <pc:sldMk cId="2284720137" sldId="307"/>
        </pc:sldMkLst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4" creationId="{3A470A7A-286B-4877-AD6C-D3C9CFCBDDA2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5" creationId="{BA024973-FB52-4B5E-B948-D75BDAE65E7D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6" creationId="{1D4120B8-F897-401E-8FA3-D93BEDABC541}"/>
          </ac:spMkLst>
        </pc:sp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2" creationId="{EE3EB305-A054-461F-8D71-43292980EFB3}"/>
          </ac:picMkLst>
        </pc:pic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3" creationId="{C31A62B8-AAA0-4F9B-AF26-B378E1BD8EB7}"/>
          </ac:picMkLst>
        </pc:picChg>
        <pc:cxnChg chg="add">
          <ac:chgData name="Zhao Xiong" userId="5eba49e5-2895-4cd9-83e8-b3064fe76704" providerId="ADAL" clId="{D82DBE08-D358-401E-B916-C3CF32898FE7}" dt="2022-08-23T13:20:24.414" v="75"/>
          <ac:cxnSpMkLst>
            <pc:docMk/>
            <pc:sldMk cId="2284720137" sldId="307"/>
            <ac:cxnSpMk id="7" creationId="{80B7B1D2-FF34-4778-9186-9BF330CC0FAE}"/>
          </ac:cxnSpMkLst>
        </pc:cxnChg>
      </pc:sldChg>
      <pc:sldChg chg="addSp">
        <pc:chgData name="Zhao Xiong" userId="5eba49e5-2895-4cd9-83e8-b3064fe76704" providerId="ADAL" clId="{D82DBE08-D358-401E-B916-C3CF32898FE7}" dt="2022-08-23T13:19:53.900" v="73"/>
        <pc:sldMkLst>
          <pc:docMk/>
          <pc:sldMk cId="243755617" sldId="308"/>
        </pc:sldMkLst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2" creationId="{F1A7A22C-03A1-4E89-A46C-D4EC2913D196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3" creationId="{71029E15-660A-4A20-94E4-8394819153F2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4" creationId="{2FF9CE84-0194-407D-A431-3F203F3B0C72}"/>
          </ac:spMkLst>
        </pc:spChg>
        <pc:grpChg chg="add">
          <ac:chgData name="Zhao Xiong" userId="5eba49e5-2895-4cd9-83e8-b3064fe76704" providerId="ADAL" clId="{D82DBE08-D358-401E-B916-C3CF32898FE7}" dt="2022-08-23T13:19:53.900" v="73"/>
          <ac:grpSpMkLst>
            <pc:docMk/>
            <pc:sldMk cId="243755617" sldId="308"/>
            <ac:grpSpMk id="6" creationId="{F740C8A8-7B79-48B3-9BEB-5C7F204A9458}"/>
          </ac:grpSpMkLst>
        </pc:grpChg>
        <pc:picChg chg="add">
          <ac:chgData name="Zhao Xiong" userId="5eba49e5-2895-4cd9-83e8-b3064fe76704" providerId="ADAL" clId="{D82DBE08-D358-401E-B916-C3CF32898FE7}" dt="2022-08-23T13:19:49.343" v="72"/>
          <ac:picMkLst>
            <pc:docMk/>
            <pc:sldMk cId="243755617" sldId="308"/>
            <ac:picMk id="5" creationId="{705407D0-146C-4526-BFC6-C2DBED090472}"/>
          </ac:picMkLst>
        </pc:picChg>
      </pc:sldChg>
      <pc:sldChg chg="addSp modSp add">
        <pc:chgData name="Zhao Xiong" userId="5eba49e5-2895-4cd9-83e8-b3064fe76704" providerId="ADAL" clId="{D82DBE08-D358-401E-B916-C3CF32898FE7}" dt="2022-08-23T13:20:39.944" v="99" actId="20577"/>
        <pc:sldMkLst>
          <pc:docMk/>
          <pc:sldMk cId="3481866385" sldId="310"/>
        </pc:sldMkLst>
        <pc:spChg chg="add mod">
          <ac:chgData name="Zhao Xiong" userId="5eba49e5-2895-4cd9-83e8-b3064fe76704" providerId="ADAL" clId="{D82DBE08-D358-401E-B916-C3CF32898FE7}" dt="2022-08-23T13:20:39.944" v="99" actId="20577"/>
          <ac:spMkLst>
            <pc:docMk/>
            <pc:sldMk cId="3481866385" sldId="310"/>
            <ac:spMk id="2" creationId="{0B4AC364-DFF6-4070-B403-9529542B8A29}"/>
          </ac:spMkLst>
        </pc:spChg>
      </pc:sldChg>
      <pc:sldChg chg="addSp delSp modSp add">
        <pc:chgData name="Zhao Xiong" userId="5eba49e5-2895-4cd9-83e8-b3064fe76704" providerId="ADAL" clId="{D82DBE08-D358-401E-B916-C3CF32898FE7}" dt="2022-08-23T18:03:53.340" v="718"/>
        <pc:sldMkLst>
          <pc:docMk/>
          <pc:sldMk cId="554545712" sldId="311"/>
        </pc:sldMkLst>
        <pc:spChg chg="add mod">
          <ac:chgData name="Zhao Xiong" userId="5eba49e5-2895-4cd9-83e8-b3064fe76704" providerId="ADAL" clId="{D82DBE08-D358-401E-B916-C3CF32898FE7}" dt="2022-08-23T13:36:30.919" v="140" actId="20577"/>
          <ac:spMkLst>
            <pc:docMk/>
            <pc:sldMk cId="554545712" sldId="311"/>
            <ac:spMk id="3" creationId="{F00C013B-A174-49C1-9DF7-B95EAAD577C5}"/>
          </ac:spMkLst>
        </pc:spChg>
        <pc:spChg chg="add mod topLvl">
          <ac:chgData name="Zhao Xiong" userId="5eba49e5-2895-4cd9-83e8-b3064fe76704" providerId="ADAL" clId="{D82DBE08-D358-401E-B916-C3CF32898FE7}" dt="2022-08-23T16:23:37.947" v="474" actId="1035"/>
          <ac:spMkLst>
            <pc:docMk/>
            <pc:sldMk cId="554545712" sldId="311"/>
            <ac:spMk id="6" creationId="{C9FA90E1-E504-4ED6-8165-78A3918E0EA5}"/>
          </ac:spMkLst>
        </pc:spChg>
        <pc:spChg chg="add mod topLvl">
          <ac:chgData name="Zhao Xiong" userId="5eba49e5-2895-4cd9-83e8-b3064fe76704" providerId="ADAL" clId="{D82DBE08-D358-401E-B916-C3CF32898FE7}" dt="2022-08-23T17:18:30.680" v="615" actId="20577"/>
          <ac:spMkLst>
            <pc:docMk/>
            <pc:sldMk cId="554545712" sldId="311"/>
            <ac:spMk id="7" creationId="{6E31F1AD-EF3F-4DA5-A2FE-F7090AC8CB68}"/>
          </ac:spMkLst>
        </pc:spChg>
        <pc:spChg chg="add mod topLvl">
          <ac:chgData name="Zhao Xiong" userId="5eba49e5-2895-4cd9-83e8-b3064fe76704" providerId="ADAL" clId="{D82DBE08-D358-401E-B916-C3CF32898FE7}" dt="2022-08-23T17:18:38.546" v="624" actId="20577"/>
          <ac:spMkLst>
            <pc:docMk/>
            <pc:sldMk cId="554545712" sldId="311"/>
            <ac:spMk id="8" creationId="{1BFF64BF-87D0-4A40-B2DD-0221E1C4FC8B}"/>
          </ac:spMkLst>
        </pc:spChg>
        <pc:spChg chg="add mod topLvl">
          <ac:chgData name="Zhao Xiong" userId="5eba49e5-2895-4cd9-83e8-b3064fe76704" providerId="ADAL" clId="{D82DBE08-D358-401E-B916-C3CF32898FE7}" dt="2022-08-23T17:18:45.885" v="633" actId="20577"/>
          <ac:spMkLst>
            <pc:docMk/>
            <pc:sldMk cId="554545712" sldId="311"/>
            <ac:spMk id="10" creationId="{36DF7EBD-FD32-4387-9996-E7C78A9E7CB8}"/>
          </ac:spMkLst>
        </pc:spChg>
        <pc:spChg chg="add mod topLvl">
          <ac:chgData name="Zhao Xiong" userId="5eba49e5-2895-4cd9-83e8-b3064fe76704" providerId="ADAL" clId="{D82DBE08-D358-401E-B916-C3CF32898FE7}" dt="2022-08-23T17:18:59.732" v="642" actId="20577"/>
          <ac:spMkLst>
            <pc:docMk/>
            <pc:sldMk cId="554545712" sldId="311"/>
            <ac:spMk id="11" creationId="{076DBA16-0C4C-4B52-8518-B544D7C1D006}"/>
          </ac:spMkLst>
        </pc:spChg>
        <pc:spChg chg="add mod">
          <ac:chgData name="Zhao Xiong" userId="5eba49e5-2895-4cd9-83e8-b3064fe76704" providerId="ADAL" clId="{D82DBE08-D358-401E-B916-C3CF32898FE7}" dt="2022-08-23T17:19:09.143" v="651" actId="20577"/>
          <ac:spMkLst>
            <pc:docMk/>
            <pc:sldMk cId="554545712" sldId="311"/>
            <ac:spMk id="15" creationId="{91B66FB2-4BEA-4B6A-9AB0-9D59FA3FB0B0}"/>
          </ac:spMkLst>
        </pc:spChg>
        <pc:spChg chg="add mod">
          <ac:chgData name="Zhao Xiong" userId="5eba49e5-2895-4cd9-83e8-b3064fe76704" providerId="ADAL" clId="{D82DBE08-D358-401E-B916-C3CF32898FE7}" dt="2022-08-23T17:19:20.093" v="661" actId="20577"/>
          <ac:spMkLst>
            <pc:docMk/>
            <pc:sldMk cId="554545712" sldId="311"/>
            <ac:spMk id="16" creationId="{65A45616-78DA-4B7F-BDDE-4FA05E1E2698}"/>
          </ac:spMkLst>
        </pc:spChg>
        <pc:spChg chg="add mod">
          <ac:chgData name="Zhao Xiong" userId="5eba49e5-2895-4cd9-83e8-b3064fe76704" providerId="ADAL" clId="{D82DBE08-D358-401E-B916-C3CF32898FE7}" dt="2022-08-23T17:19:23.616" v="670" actId="20577"/>
          <ac:spMkLst>
            <pc:docMk/>
            <pc:sldMk cId="554545712" sldId="311"/>
            <ac:spMk id="17" creationId="{DDB6FC8E-0CC5-4EC2-B7AC-D090146F37F1}"/>
          </ac:spMkLst>
        </pc:spChg>
        <pc:spChg chg="add mod">
          <ac:chgData name="Zhao Xiong" userId="5eba49e5-2895-4cd9-83e8-b3064fe76704" providerId="ADAL" clId="{D82DBE08-D358-401E-B916-C3CF32898FE7}" dt="2022-08-23T17:19:26.922" v="679" actId="20577"/>
          <ac:spMkLst>
            <pc:docMk/>
            <pc:sldMk cId="554545712" sldId="311"/>
            <ac:spMk id="18" creationId="{6822E293-390D-47F6-A012-60CDB0AE609F}"/>
          </ac:spMkLst>
        </pc:spChg>
        <pc:spChg chg="add del mod">
          <ac:chgData name="Zhao Xiong" userId="5eba49e5-2895-4cd9-83e8-b3064fe76704" providerId="ADAL" clId="{D82DBE08-D358-401E-B916-C3CF32898FE7}" dt="2022-08-23T16:27:28.602" v="481" actId="478"/>
          <ac:spMkLst>
            <pc:docMk/>
            <pc:sldMk cId="554545712" sldId="311"/>
            <ac:spMk id="19" creationId="{FF9DEEC6-9416-4980-B216-02A3BFED31D8}"/>
          </ac:spMkLst>
        </pc:spChg>
        <pc:spChg chg="add mod">
          <ac:chgData name="Zhao Xiong" userId="5eba49e5-2895-4cd9-83e8-b3064fe76704" providerId="ADAL" clId="{D82DBE08-D358-401E-B916-C3CF32898FE7}" dt="2022-08-23T17:19:30.790" v="687" actId="20577"/>
          <ac:spMkLst>
            <pc:docMk/>
            <pc:sldMk cId="554545712" sldId="311"/>
            <ac:spMk id="24" creationId="{24403E88-67D6-4FE9-A582-1AED58144237}"/>
          </ac:spMkLst>
        </pc:spChg>
        <pc:grpChg chg="add del mod">
          <ac:chgData name="Zhao Xiong" userId="5eba49e5-2895-4cd9-83e8-b3064fe76704" providerId="ADAL" clId="{D82DBE08-D358-401E-B916-C3CF32898FE7}" dt="2022-08-23T14:06:40.843" v="370" actId="165"/>
          <ac:grpSpMkLst>
            <pc:docMk/>
            <pc:sldMk cId="554545712" sldId="311"/>
            <ac:grpSpMk id="12" creationId="{E33D4F06-78A6-451B-AA49-3D4E63142A51}"/>
          </ac:grpSpMkLst>
        </pc:grpChg>
        <pc:picChg chg="add mod topLvl">
          <ac:chgData name="Zhao Xiong" userId="5eba49e5-2895-4cd9-83e8-b3064fe76704" providerId="ADAL" clId="{D82DBE08-D358-401E-B916-C3CF32898FE7}" dt="2022-08-23T14:07:19.288" v="387" actId="1035"/>
          <ac:picMkLst>
            <pc:docMk/>
            <pc:sldMk cId="554545712" sldId="311"/>
            <ac:picMk id="2" creationId="{DDD1D282-A640-42D2-BB8A-87C069C60E43}"/>
          </ac:picMkLst>
        </pc:picChg>
        <pc:picChg chg="add mod topLvl">
          <ac:chgData name="Zhao Xiong" userId="5eba49e5-2895-4cd9-83e8-b3064fe76704" providerId="ADAL" clId="{D82DBE08-D358-401E-B916-C3CF32898FE7}" dt="2022-08-23T14:07:19.288" v="387" actId="1035"/>
          <ac:picMkLst>
            <pc:docMk/>
            <pc:sldMk cId="554545712" sldId="311"/>
            <ac:picMk id="5" creationId="{68363A0E-6114-497E-B63B-00526C87E598}"/>
          </ac:picMkLst>
        </pc:picChg>
        <pc:picChg chg="add mod topLvl">
          <ac:chgData name="Zhao Xiong" userId="5eba49e5-2895-4cd9-83e8-b3064fe76704" providerId="ADAL" clId="{D82DBE08-D358-401E-B916-C3CF32898FE7}" dt="2022-08-23T14:07:19.288" v="387" actId="1035"/>
          <ac:picMkLst>
            <pc:docMk/>
            <pc:sldMk cId="554545712" sldId="311"/>
            <ac:picMk id="9" creationId="{8562D16B-AE77-483E-9D23-A01EC7F27C78}"/>
          </ac:picMkLst>
        </pc:picChg>
        <pc:picChg chg="add mod">
          <ac:chgData name="Zhao Xiong" userId="5eba49e5-2895-4cd9-83e8-b3064fe76704" providerId="ADAL" clId="{D82DBE08-D358-401E-B916-C3CF32898FE7}" dt="2022-08-23T15:41:18.728" v="430" actId="14100"/>
          <ac:picMkLst>
            <pc:docMk/>
            <pc:sldMk cId="554545712" sldId="311"/>
            <ac:picMk id="12" creationId="{20493689-530F-4501-8618-022F9ABE1132}"/>
          </ac:picMkLst>
        </pc:picChg>
        <pc:picChg chg="add del mod">
          <ac:chgData name="Zhao Xiong" userId="5eba49e5-2895-4cd9-83e8-b3064fe76704" providerId="ADAL" clId="{D82DBE08-D358-401E-B916-C3CF32898FE7}" dt="2022-08-23T16:20:32.858" v="463"/>
          <ac:picMkLst>
            <pc:docMk/>
            <pc:sldMk cId="554545712" sldId="311"/>
            <ac:picMk id="13" creationId="{1F1920FD-C119-4648-AAE9-37D5E1CC11C5}"/>
          </ac:picMkLst>
        </pc:picChg>
        <pc:picChg chg="add del mod">
          <ac:chgData name="Zhao Xiong" userId="5eba49e5-2895-4cd9-83e8-b3064fe76704" providerId="ADAL" clId="{D82DBE08-D358-401E-B916-C3CF32898FE7}" dt="2022-08-23T14:07:15.047" v="374"/>
          <ac:picMkLst>
            <pc:docMk/>
            <pc:sldMk cId="554545712" sldId="311"/>
            <ac:picMk id="13" creationId="{C001B359-60D3-4049-B764-F9F3B7A56A05}"/>
          </ac:picMkLst>
        </pc:picChg>
        <pc:picChg chg="add mod">
          <ac:chgData name="Zhao Xiong" userId="5eba49e5-2895-4cd9-83e8-b3064fe76704" providerId="ADAL" clId="{D82DBE08-D358-401E-B916-C3CF32898FE7}" dt="2022-08-23T14:11:33.959" v="394" actId="1076"/>
          <ac:picMkLst>
            <pc:docMk/>
            <pc:sldMk cId="554545712" sldId="311"/>
            <ac:picMk id="14" creationId="{72C352A5-2247-4A0D-B033-6076F33F09FC}"/>
          </ac:picMkLst>
        </pc:picChg>
        <pc:picChg chg="add mod">
          <ac:chgData name="Zhao Xiong" userId="5eba49e5-2895-4cd9-83e8-b3064fe76704" providerId="ADAL" clId="{D82DBE08-D358-401E-B916-C3CF32898FE7}" dt="2022-08-23T16:20:32.138" v="462" actId="1076"/>
          <ac:picMkLst>
            <pc:docMk/>
            <pc:sldMk cId="554545712" sldId="311"/>
            <ac:picMk id="20" creationId="{8B8EB5AC-8FEF-49C0-9784-C55295F41F10}"/>
          </ac:picMkLst>
        </pc:picChg>
        <pc:picChg chg="add del mod">
          <ac:chgData name="Zhao Xiong" userId="5eba49e5-2895-4cd9-83e8-b3064fe76704" providerId="ADAL" clId="{D82DBE08-D358-401E-B916-C3CF32898FE7}" dt="2022-08-23T16:49:09.931" v="506" actId="478"/>
          <ac:picMkLst>
            <pc:docMk/>
            <pc:sldMk cId="554545712" sldId="311"/>
            <ac:picMk id="21" creationId="{38711D7F-BB7A-4209-A260-9F98E538407D}"/>
          </ac:picMkLst>
        </pc:picChg>
        <pc:picChg chg="add mod">
          <ac:chgData name="Zhao Xiong" userId="5eba49e5-2895-4cd9-83e8-b3064fe76704" providerId="ADAL" clId="{D82DBE08-D358-401E-B916-C3CF32898FE7}" dt="2022-08-23T16:38:16.626" v="491" actId="14100"/>
          <ac:picMkLst>
            <pc:docMk/>
            <pc:sldMk cId="554545712" sldId="311"/>
            <ac:picMk id="22" creationId="{BC8B85DC-DB0F-4B52-B4A9-31EFC1A02FA9}"/>
          </ac:picMkLst>
        </pc:picChg>
        <pc:picChg chg="add mod">
          <ac:chgData name="Zhao Xiong" userId="5eba49e5-2895-4cd9-83e8-b3064fe76704" providerId="ADAL" clId="{D82DBE08-D358-401E-B916-C3CF32898FE7}" dt="2022-08-23T16:48:56.722" v="505" actId="14100"/>
          <ac:picMkLst>
            <pc:docMk/>
            <pc:sldMk cId="554545712" sldId="311"/>
            <ac:picMk id="23" creationId="{EA1B099A-8CE8-492F-A383-7F6F847833A6}"/>
          </ac:picMkLst>
        </pc:picChg>
        <pc:picChg chg="add mod">
          <ac:chgData name="Zhao Xiong" userId="5eba49e5-2895-4cd9-83e8-b3064fe76704" providerId="ADAL" clId="{D82DBE08-D358-401E-B916-C3CF32898FE7}" dt="2022-08-23T16:58:54.081" v="520" actId="14100"/>
          <ac:picMkLst>
            <pc:docMk/>
            <pc:sldMk cId="554545712" sldId="311"/>
            <ac:picMk id="25" creationId="{EC7250B3-2497-422A-ABB3-511B8A4307FA}"/>
          </ac:picMkLst>
        </pc:picChg>
        <pc:picChg chg="add del">
          <ac:chgData name="Zhao Xiong" userId="5eba49e5-2895-4cd9-83e8-b3064fe76704" providerId="ADAL" clId="{D82DBE08-D358-401E-B916-C3CF32898FE7}" dt="2022-08-23T18:03:53.340" v="718"/>
          <ac:picMkLst>
            <pc:docMk/>
            <pc:sldMk cId="554545712" sldId="311"/>
            <ac:picMk id="26" creationId="{E67C9416-AF14-45F2-9AD5-D82EC8D956CD}"/>
          </ac:picMkLst>
        </pc:picChg>
        <pc:cxnChg chg="add">
          <ac:chgData name="Zhao Xiong" userId="5eba49e5-2895-4cd9-83e8-b3064fe76704" providerId="ADAL" clId="{D82DBE08-D358-401E-B916-C3CF32898FE7}" dt="2022-08-23T13:36:22.222" v="107"/>
          <ac:cxnSpMkLst>
            <pc:docMk/>
            <pc:sldMk cId="554545712" sldId="311"/>
            <ac:cxnSpMk id="4" creationId="{ACB0DDE7-B71F-4DE7-9372-45A21B89A6BB}"/>
          </ac:cxnSpMkLst>
        </pc:cxnChg>
        <pc:cxnChg chg="add del mod">
          <ac:chgData name="Zhao Xiong" userId="5eba49e5-2895-4cd9-83e8-b3064fe76704" providerId="ADAL" clId="{D82DBE08-D358-401E-B916-C3CF32898FE7}" dt="2022-08-23T14:28:29.660" v="419" actId="478"/>
          <ac:cxnSpMkLst>
            <pc:docMk/>
            <pc:sldMk cId="554545712" sldId="311"/>
            <ac:cxnSpMk id="20" creationId="{DB560D5A-D3E5-4293-8C99-B30A3CA28E4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3T19:09:44.372" v="925" actId="14100"/>
        <pc:sldMkLst>
          <pc:docMk/>
          <pc:sldMk cId="598228921" sldId="312"/>
        </pc:sldMkLst>
        <pc:spChg chg="add">
          <ac:chgData name="Zhao Xiong" userId="5eba49e5-2895-4cd9-83e8-b3064fe76704" providerId="ADAL" clId="{D82DBE08-D358-401E-B916-C3CF32898FE7}" dt="2022-08-23T16:59:05.758" v="522"/>
          <ac:spMkLst>
            <pc:docMk/>
            <pc:sldMk cId="598228921" sldId="312"/>
            <ac:spMk id="2" creationId="{1D75B1CF-5D74-478F-9592-794FE9F325BA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4" creationId="{052BA782-E182-4463-A3E8-CFDD36724525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5" creationId="{DDDB2E8F-B197-4D88-B13E-D29DC5276B12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6" creationId="{225DECB7-7A61-4CE1-9F5F-689FFDFAD9D8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7" creationId="{2970072F-8E2C-43D9-A50B-7D490C2693B0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12" creationId="{BF521CD6-4FAD-460E-858F-0DB713914940}"/>
          </ac:spMkLst>
        </pc:spChg>
        <pc:spChg chg="add del mod">
          <ac:chgData name="Zhao Xiong" userId="5eba49e5-2895-4cd9-83e8-b3064fe76704" providerId="ADAL" clId="{D82DBE08-D358-401E-B916-C3CF32898FE7}" dt="2022-08-23T19:00:27.776" v="913" actId="478"/>
          <ac:spMkLst>
            <pc:docMk/>
            <pc:sldMk cId="598228921" sldId="312"/>
            <ac:spMk id="16" creationId="{7B6097A0-A5F7-48CE-B6C0-6CEC85ADE66C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1" creationId="{A9F56E69-8015-4E2C-B1D5-C32236D5404A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2" creationId="{FB83CE21-9E47-4A93-B9C9-0063F9852052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3" creationId="{B54601BE-4CBB-44EB-857B-F87C26DACCBC}"/>
          </ac:spMkLst>
        </pc:spChg>
        <pc:spChg chg="add mod">
          <ac:chgData name="Zhao Xiong" userId="5eba49e5-2895-4cd9-83e8-b3064fe76704" providerId="ADAL" clId="{D82DBE08-D358-401E-B916-C3CF32898FE7}" dt="2022-08-23T18:51:47.213" v="898" actId="20577"/>
          <ac:spMkLst>
            <pc:docMk/>
            <pc:sldMk cId="598228921" sldId="312"/>
            <ac:spMk id="27" creationId="{D384063E-3CAE-4FFA-BE72-DA52E2D21390}"/>
          </ac:spMkLst>
        </pc:spChg>
        <pc:spChg chg="add mod">
          <ac:chgData name="Zhao Xiong" userId="5eba49e5-2895-4cd9-83e8-b3064fe76704" providerId="ADAL" clId="{D82DBE08-D358-401E-B916-C3CF32898FE7}" dt="2022-08-23T19:00:53.010" v="918" actId="20577"/>
          <ac:spMkLst>
            <pc:docMk/>
            <pc:sldMk cId="598228921" sldId="312"/>
            <ac:spMk id="29" creationId="{8CE5571A-800F-4FAC-A708-5368AA125E87}"/>
          </ac:spMkLst>
        </pc:spChg>
        <pc:picChg chg="add del mod">
          <ac:chgData name="Zhao Xiong" userId="5eba49e5-2895-4cd9-83e8-b3064fe76704" providerId="ADAL" clId="{D82DBE08-D358-401E-B916-C3CF32898FE7}" dt="2022-08-23T17:08:54.943" v="551"/>
          <ac:picMkLst>
            <pc:docMk/>
            <pc:sldMk cId="598228921" sldId="312"/>
            <ac:picMk id="8" creationId="{7CD39EAD-F2F8-422D-A9EA-9A44C8516C30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9" creationId="{9BA9F162-6A8B-4049-99CB-48CE2BE07406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0" creationId="{F5E20416-81F6-4A6B-B47E-B7ADF37B3688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1" creationId="{759B5EA1-9B2A-45CF-9F81-F310170C0D9B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3" creationId="{3259EE1A-C69F-4CCA-B2B1-4630BC2FAC14}"/>
          </ac:picMkLst>
        </pc:picChg>
        <pc:picChg chg="add mod">
          <ac:chgData name="Zhao Xiong" userId="5eba49e5-2895-4cd9-83e8-b3064fe76704" providerId="ADAL" clId="{D82DBE08-D358-401E-B916-C3CF32898FE7}" dt="2022-08-23T17:08:58.002" v="552" actId="1076"/>
          <ac:picMkLst>
            <pc:docMk/>
            <pc:sldMk cId="598228921" sldId="312"/>
            <ac:picMk id="14" creationId="{D46A6A1A-F5A7-4352-AE36-3A6B1B24E816}"/>
          </ac:picMkLst>
        </pc:picChg>
        <pc:picChg chg="add del mod">
          <ac:chgData name="Zhao Xiong" userId="5eba49e5-2895-4cd9-83e8-b3064fe76704" providerId="ADAL" clId="{D82DBE08-D358-401E-B916-C3CF32898FE7}" dt="2022-08-23T19:00:27.776" v="913" actId="478"/>
          <ac:picMkLst>
            <pc:docMk/>
            <pc:sldMk cId="598228921" sldId="312"/>
            <ac:picMk id="15" creationId="{06927037-712A-4A5D-B828-A188764CAF7F}"/>
          </ac:picMkLst>
        </pc:picChg>
        <pc:picChg chg="add mod">
          <ac:chgData name="Zhao Xiong" userId="5eba49e5-2895-4cd9-83e8-b3064fe76704" providerId="ADAL" clId="{D82DBE08-D358-401E-B916-C3CF32898FE7}" dt="2022-08-23T18:27:21.764" v="836" actId="1076"/>
          <ac:picMkLst>
            <pc:docMk/>
            <pc:sldMk cId="598228921" sldId="312"/>
            <ac:picMk id="17" creationId="{D430B1E0-E2DD-4BC7-BFCE-74618FCD5320}"/>
          </ac:picMkLst>
        </pc:picChg>
        <pc:picChg chg="add mod">
          <ac:chgData name="Zhao Xiong" userId="5eba49e5-2895-4cd9-83e8-b3064fe76704" providerId="ADAL" clId="{D82DBE08-D358-401E-B916-C3CF32898FE7}" dt="2022-08-23T17:57:42.171" v="714" actId="1076"/>
          <ac:picMkLst>
            <pc:docMk/>
            <pc:sldMk cId="598228921" sldId="312"/>
            <ac:picMk id="18" creationId="{FC275DD1-F99D-465E-86AF-98F47479E789}"/>
          </ac:picMkLst>
        </pc:picChg>
        <pc:picChg chg="add mod">
          <ac:chgData name="Zhao Xiong" userId="5eba49e5-2895-4cd9-83e8-b3064fe76704" providerId="ADAL" clId="{D82DBE08-D358-401E-B916-C3CF32898FE7}" dt="2022-08-23T18:06:19.179" v="764" actId="14100"/>
          <ac:picMkLst>
            <pc:docMk/>
            <pc:sldMk cId="598228921" sldId="312"/>
            <ac:picMk id="19" creationId="{CDD5AEC8-C39D-4CC5-B131-0A97D3D62966}"/>
          </ac:picMkLst>
        </pc:picChg>
        <pc:picChg chg="add mod">
          <ac:chgData name="Zhao Xiong" userId="5eba49e5-2895-4cd9-83e8-b3064fe76704" providerId="ADAL" clId="{D82DBE08-D358-401E-B916-C3CF32898FE7}" dt="2022-08-23T18:15:08.003" v="776" actId="14100"/>
          <ac:picMkLst>
            <pc:docMk/>
            <pc:sldMk cId="598228921" sldId="312"/>
            <ac:picMk id="20" creationId="{FC5381A9-173C-4D93-AB17-90AE52655DBA}"/>
          </ac:picMkLst>
        </pc:picChg>
        <pc:picChg chg="add mod">
          <ac:chgData name="Zhao Xiong" userId="5eba49e5-2895-4cd9-83e8-b3064fe76704" providerId="ADAL" clId="{D82DBE08-D358-401E-B916-C3CF32898FE7}" dt="2022-08-23T18:29:58.572" v="844" actId="1076"/>
          <ac:picMkLst>
            <pc:docMk/>
            <pc:sldMk cId="598228921" sldId="312"/>
            <ac:picMk id="24" creationId="{CC4E4B30-716C-486E-A2B6-70656DA66743}"/>
          </ac:picMkLst>
        </pc:picChg>
        <pc:picChg chg="add mod">
          <ac:chgData name="Zhao Xiong" userId="5eba49e5-2895-4cd9-83e8-b3064fe76704" providerId="ADAL" clId="{D82DBE08-D358-401E-B916-C3CF32898FE7}" dt="2022-08-23T18:41:37.724" v="856" actId="14100"/>
          <ac:picMkLst>
            <pc:docMk/>
            <pc:sldMk cId="598228921" sldId="312"/>
            <ac:picMk id="25" creationId="{D956FA72-B6BF-45E9-A689-2289729BF9C7}"/>
          </ac:picMkLst>
        </pc:picChg>
        <pc:picChg chg="add mod">
          <ac:chgData name="Zhao Xiong" userId="5eba49e5-2895-4cd9-83e8-b3064fe76704" providerId="ADAL" clId="{D82DBE08-D358-401E-B916-C3CF32898FE7}" dt="2022-08-23T18:50:58.020" v="890" actId="14100"/>
          <ac:picMkLst>
            <pc:docMk/>
            <pc:sldMk cId="598228921" sldId="312"/>
            <ac:picMk id="26" creationId="{30F3B002-AF86-4C16-9796-99C29BB07390}"/>
          </ac:picMkLst>
        </pc:picChg>
        <pc:picChg chg="add mod">
          <ac:chgData name="Zhao Xiong" userId="5eba49e5-2895-4cd9-83e8-b3064fe76704" providerId="ADAL" clId="{D82DBE08-D358-401E-B916-C3CF32898FE7}" dt="2022-08-23T18:59:36.165" v="912" actId="14100"/>
          <ac:picMkLst>
            <pc:docMk/>
            <pc:sldMk cId="598228921" sldId="312"/>
            <ac:picMk id="28" creationId="{EA9871EF-DD94-4B54-8496-F4CD04D25089}"/>
          </ac:picMkLst>
        </pc:picChg>
        <pc:picChg chg="add mod">
          <ac:chgData name="Zhao Xiong" userId="5eba49e5-2895-4cd9-83e8-b3064fe76704" providerId="ADAL" clId="{D82DBE08-D358-401E-B916-C3CF32898FE7}" dt="2022-08-23T19:09:44.372" v="925" actId="14100"/>
          <ac:picMkLst>
            <pc:docMk/>
            <pc:sldMk cId="598228921" sldId="312"/>
            <ac:picMk id="30" creationId="{EC2319CB-769B-4CAB-960F-4A7B308ACB2A}"/>
          </ac:picMkLst>
        </pc:picChg>
        <pc:cxnChg chg="add">
          <ac:chgData name="Zhao Xiong" userId="5eba49e5-2895-4cd9-83e8-b3064fe76704" providerId="ADAL" clId="{D82DBE08-D358-401E-B916-C3CF32898FE7}" dt="2022-08-23T16:59:05.758" v="522"/>
          <ac:cxnSpMkLst>
            <pc:docMk/>
            <pc:sldMk cId="598228921" sldId="312"/>
            <ac:cxnSpMk id="3" creationId="{8CEF5F15-8E29-495B-A34F-8ABB663859A1}"/>
          </ac:cxnSpMkLst>
        </pc:cxnChg>
      </pc:sldChg>
      <pc:sldChg chg="add">
        <pc:chgData name="Zhao Xiong" userId="5eba49e5-2895-4cd9-83e8-b3064fe76704" providerId="ADAL" clId="{D82DBE08-D358-401E-B916-C3CF32898FE7}" dt="2022-08-23T16:59:00.727" v="521"/>
        <pc:sldMkLst>
          <pc:docMk/>
          <pc:sldMk cId="3279119068" sldId="313"/>
        </pc:sldMkLst>
      </pc:sldChg>
      <pc:sldChg chg="add">
        <pc:chgData name="Zhao Xiong" userId="5eba49e5-2895-4cd9-83e8-b3064fe76704" providerId="ADAL" clId="{D82DBE08-D358-401E-B916-C3CF32898FE7}" dt="2022-08-23T18:36:47.388" v="845"/>
        <pc:sldMkLst>
          <pc:docMk/>
          <pc:sldMk cId="2689034097" sldId="314"/>
        </pc:sldMkLst>
      </pc:sldChg>
      <pc:sldChg chg="add">
        <pc:chgData name="Zhao Xiong" userId="5eba49e5-2895-4cd9-83e8-b3064fe76704" providerId="ADAL" clId="{D82DBE08-D358-401E-B916-C3CF32898FE7}" dt="2022-08-23T18:36:47.835" v="846"/>
        <pc:sldMkLst>
          <pc:docMk/>
          <pc:sldMk cId="2218266" sldId="315"/>
        </pc:sldMkLst>
      </pc:sldChg>
    </pc:docChg>
  </pc:docChgLst>
  <pc:docChgLst>
    <pc:chgData name="zhaohan" userId="95e304e8ede71739" providerId="LiveId" clId="{F0AA0078-E316-4B79-8CAD-B209D3227CD1}"/>
  </pc:docChgLst>
  <pc:docChgLst>
    <pc:chgData name="Zhao Xiong" userId="5eba49e5-2895-4cd9-83e8-b3064fe76704" providerId="ADAL" clId="{B606E7B2-EFF5-418A-8639-9F7537C4DA50}"/>
    <pc:docChg chg="undo custSel addSld delSld modSld sldOrd">
      <pc:chgData name="Zhao Xiong" userId="5eba49e5-2895-4cd9-83e8-b3064fe76704" providerId="ADAL" clId="{B606E7B2-EFF5-418A-8639-9F7537C4DA50}" dt="2022-06-25T17:19:36.139" v="15849" actId="732"/>
      <pc:docMkLst>
        <pc:docMk/>
      </pc:docMkLst>
      <pc:sldChg chg="addSp delSp modSp add ord">
        <pc:chgData name="Zhao Xiong" userId="5eba49e5-2895-4cd9-83e8-b3064fe76704" providerId="ADAL" clId="{B606E7B2-EFF5-418A-8639-9F7537C4DA50}" dt="2022-05-27T13:07:27.125" v="12048" actId="20577"/>
        <pc:sldMkLst>
          <pc:docMk/>
          <pc:sldMk cId="3573502216" sldId="266"/>
        </pc:sldMkLst>
        <pc:spChg chg="del">
          <ac:chgData name="Zhao Xiong" userId="5eba49e5-2895-4cd9-83e8-b3064fe76704" providerId="ADAL" clId="{B606E7B2-EFF5-418A-8639-9F7537C4DA50}" dt="2022-05-13T17:02:10.961" v="1061" actId="478"/>
          <ac:spMkLst>
            <pc:docMk/>
            <pc:sldMk cId="3573502216" sldId="266"/>
            <ac:spMk id="2" creationId="{5A1A0AD0-0933-4BE3-B183-265F11CC1C3A}"/>
          </ac:spMkLst>
        </pc:spChg>
        <pc:spChg chg="del">
          <ac:chgData name="Zhao Xiong" userId="5eba49e5-2895-4cd9-83e8-b3064fe76704" providerId="ADAL" clId="{B606E7B2-EFF5-418A-8639-9F7537C4DA50}" dt="2022-05-13T17:02:10.961" v="1061" actId="478"/>
          <ac:spMkLst>
            <pc:docMk/>
            <pc:sldMk cId="3573502216" sldId="266"/>
            <ac:spMk id="3" creationId="{91DDAA6B-CD10-425E-96F3-C58E10D15A3A}"/>
          </ac:spMkLst>
        </pc:spChg>
        <pc:spChg chg="add mod">
          <ac:chgData name="Zhao Xiong" userId="5eba49e5-2895-4cd9-83e8-b3064fe76704" providerId="ADAL" clId="{B606E7B2-EFF5-418A-8639-9F7537C4DA50}" dt="2022-05-20T13:10:02.063" v="9967" actId="14100"/>
          <ac:spMkLst>
            <pc:docMk/>
            <pc:sldMk cId="3573502216" sldId="266"/>
            <ac:spMk id="6" creationId="{108BEBBF-0CC4-49CA-B7B2-9D4B22059FB3}"/>
          </ac:spMkLst>
        </pc:spChg>
        <pc:spChg chg="add mod">
          <ac:chgData name="Zhao Xiong" userId="5eba49e5-2895-4cd9-83e8-b3064fe76704" providerId="ADAL" clId="{B606E7B2-EFF5-418A-8639-9F7537C4DA50}" dt="2022-05-13T17:41:24.128" v="1632" actId="20577"/>
          <ac:spMkLst>
            <pc:docMk/>
            <pc:sldMk cId="3573502216" sldId="266"/>
            <ac:spMk id="8" creationId="{846D2B52-EEE0-4075-A79B-6528659C5996}"/>
          </ac:spMkLst>
        </pc:spChg>
        <pc:spChg chg="add mod">
          <ac:chgData name="Zhao Xiong" userId="5eba49e5-2895-4cd9-83e8-b3064fe76704" providerId="ADAL" clId="{B606E7B2-EFF5-418A-8639-9F7537C4DA50}" dt="2022-05-14T12:25:23.689" v="2096" actId="20577"/>
          <ac:spMkLst>
            <pc:docMk/>
            <pc:sldMk cId="3573502216" sldId="266"/>
            <ac:spMk id="9" creationId="{159ECB6D-8197-42C9-9B08-115C0CB6E983}"/>
          </ac:spMkLst>
        </pc:spChg>
        <pc:spChg chg="add mod">
          <ac:chgData name="Zhao Xiong" userId="5eba49e5-2895-4cd9-83e8-b3064fe76704" providerId="ADAL" clId="{B606E7B2-EFF5-418A-8639-9F7537C4DA50}" dt="2022-05-13T17:41:28.543" v="1638" actId="20577"/>
          <ac:spMkLst>
            <pc:docMk/>
            <pc:sldMk cId="3573502216" sldId="266"/>
            <ac:spMk id="10" creationId="{D67F0F88-F469-4158-8F13-A89F610E665A}"/>
          </ac:spMkLst>
        </pc:spChg>
        <pc:spChg chg="add mod">
          <ac:chgData name="Zhao Xiong" userId="5eba49e5-2895-4cd9-83e8-b3064fe76704" providerId="ADAL" clId="{B606E7B2-EFF5-418A-8639-9F7537C4DA50}" dt="2022-05-13T17:42:02.129" v="1705" actId="20577"/>
          <ac:spMkLst>
            <pc:docMk/>
            <pc:sldMk cId="3573502216" sldId="266"/>
            <ac:spMk id="11" creationId="{8DF388B5-B151-430B-A09E-940AEAB6AF19}"/>
          </ac:spMkLst>
        </pc:spChg>
        <pc:spChg chg="add mod">
          <ac:chgData name="Zhao Xiong" userId="5eba49e5-2895-4cd9-83e8-b3064fe76704" providerId="ADAL" clId="{B606E7B2-EFF5-418A-8639-9F7537C4DA50}" dt="2022-05-27T13:07:06.743" v="11929" actId="14100"/>
          <ac:spMkLst>
            <pc:docMk/>
            <pc:sldMk cId="3573502216" sldId="266"/>
            <ac:spMk id="12" creationId="{E23BCCE6-D4B3-49A4-8702-D3E432463990}"/>
          </ac:spMkLst>
        </pc:spChg>
        <pc:spChg chg="add mod">
          <ac:chgData name="Zhao Xiong" userId="5eba49e5-2895-4cd9-83e8-b3064fe76704" providerId="ADAL" clId="{B606E7B2-EFF5-418A-8639-9F7537C4DA50}" dt="2022-05-27T13:07:27.125" v="12048" actId="20577"/>
          <ac:spMkLst>
            <pc:docMk/>
            <pc:sldMk cId="3573502216" sldId="266"/>
            <ac:spMk id="14" creationId="{23622833-5016-4415-AB81-0DFE075F55FA}"/>
          </ac:spMkLst>
        </pc:spChg>
        <pc:picChg chg="add mod modCrop">
          <ac:chgData name="Zhao Xiong" userId="5eba49e5-2895-4cd9-83e8-b3064fe76704" providerId="ADAL" clId="{B606E7B2-EFF5-418A-8639-9F7537C4DA50}" dt="2022-05-13T17:31:41.971" v="1556" actId="732"/>
          <ac:picMkLst>
            <pc:docMk/>
            <pc:sldMk cId="3573502216" sldId="266"/>
            <ac:picMk id="2" creationId="{0FA7BFA3-93B6-4DD8-BF5C-5441A83F4695}"/>
          </ac:picMkLst>
        </pc:picChg>
        <pc:picChg chg="add del">
          <ac:chgData name="Zhao Xiong" userId="5eba49e5-2895-4cd9-83e8-b3064fe76704" providerId="ADAL" clId="{B606E7B2-EFF5-418A-8639-9F7537C4DA50}" dt="2022-05-14T12:20:19.552" v="2020"/>
          <ac:picMkLst>
            <pc:docMk/>
            <pc:sldMk cId="3573502216" sldId="266"/>
            <ac:picMk id="3" creationId="{16554430-F3A3-46ED-9C1D-B879CBEE9C07}"/>
          </ac:picMkLst>
        </pc:picChg>
        <pc:picChg chg="add del">
          <ac:chgData name="Zhao Xiong" userId="5eba49e5-2895-4cd9-83e8-b3064fe76704" providerId="ADAL" clId="{B606E7B2-EFF5-418A-8639-9F7537C4DA50}" dt="2022-05-13T17:40:50.577" v="1623"/>
          <ac:picMkLst>
            <pc:docMk/>
            <pc:sldMk cId="3573502216" sldId="266"/>
            <ac:picMk id="3" creationId="{C9C80766-72D3-4981-9F12-0C016D8BFCFC}"/>
          </ac:picMkLst>
        </pc:picChg>
        <pc:picChg chg="add del mod">
          <ac:chgData name="Zhao Xiong" userId="5eba49e5-2895-4cd9-83e8-b3064fe76704" providerId="ADAL" clId="{B606E7B2-EFF5-418A-8639-9F7537C4DA50}" dt="2022-05-14T12:27:35.676" v="2102" actId="478"/>
          <ac:picMkLst>
            <pc:docMk/>
            <pc:sldMk cId="3573502216" sldId="266"/>
            <ac:picMk id="4" creationId="{03656E57-750F-46C7-9E27-4534EBF96CE6}"/>
          </ac:picMkLst>
        </pc:picChg>
        <pc:picChg chg="add mod modCrop">
          <ac:chgData name="Zhao Xiong" userId="5eba49e5-2895-4cd9-83e8-b3064fe76704" providerId="ADAL" clId="{B606E7B2-EFF5-418A-8639-9F7537C4DA50}" dt="2022-05-13T17:31:33.414" v="1554" actId="1076"/>
          <ac:picMkLst>
            <pc:docMk/>
            <pc:sldMk cId="3573502216" sldId="266"/>
            <ac:picMk id="5" creationId="{2BAC2202-805B-4DC3-A3C7-C9CC97599E10}"/>
          </ac:picMkLst>
        </pc:picChg>
        <pc:picChg chg="add del mod modCrop">
          <ac:chgData name="Zhao Xiong" userId="5eba49e5-2895-4cd9-83e8-b3064fe76704" providerId="ADAL" clId="{B606E7B2-EFF5-418A-8639-9F7537C4DA50}" dt="2022-05-14T12:22:44.489" v="2037"/>
          <ac:picMkLst>
            <pc:docMk/>
            <pc:sldMk cId="3573502216" sldId="266"/>
            <ac:picMk id="7" creationId="{85AC18EF-9BD3-4B29-B5D3-5DF7B0768D36}"/>
          </ac:picMkLst>
        </pc:picChg>
        <pc:picChg chg="add del mod modCrop">
          <ac:chgData name="Zhao Xiong" userId="5eba49e5-2895-4cd9-83e8-b3064fe76704" providerId="ADAL" clId="{B606E7B2-EFF5-418A-8639-9F7537C4DA50}" dt="2022-05-14T12:21:09.458" v="2030"/>
          <ac:picMkLst>
            <pc:docMk/>
            <pc:sldMk cId="3573502216" sldId="266"/>
            <ac:picMk id="13" creationId="{D06D610B-990A-402C-BDE9-E566E6CD15A6}"/>
          </ac:picMkLst>
        </pc:picChg>
        <pc:picChg chg="add del mod">
          <ac:chgData name="Zhao Xiong" userId="5eba49e5-2895-4cd9-83e8-b3064fe76704" providerId="ADAL" clId="{B606E7B2-EFF5-418A-8639-9F7537C4DA50}" dt="2022-05-14T12:25:01.468" v="2069" actId="478"/>
          <ac:picMkLst>
            <pc:docMk/>
            <pc:sldMk cId="3573502216" sldId="266"/>
            <ac:picMk id="14" creationId="{584998C0-510B-45E5-B3FA-06A0982D2942}"/>
          </ac:picMkLst>
        </pc:picChg>
        <pc:picChg chg="add mod">
          <ac:chgData name="Zhao Xiong" userId="5eba49e5-2895-4cd9-83e8-b3064fe76704" providerId="ADAL" clId="{B606E7B2-EFF5-418A-8639-9F7537C4DA50}" dt="2022-05-14T12:25:11.215" v="2073" actId="14100"/>
          <ac:picMkLst>
            <pc:docMk/>
            <pc:sldMk cId="3573502216" sldId="266"/>
            <ac:picMk id="15" creationId="{D8C13DE0-0AB8-4F7C-89AB-3778BEAD9361}"/>
          </ac:picMkLst>
        </pc:picChg>
        <pc:picChg chg="add del">
          <ac:chgData name="Zhao Xiong" userId="5eba49e5-2895-4cd9-83e8-b3064fe76704" providerId="ADAL" clId="{B606E7B2-EFF5-418A-8639-9F7537C4DA50}" dt="2022-05-14T12:27:21.850" v="2098"/>
          <ac:picMkLst>
            <pc:docMk/>
            <pc:sldMk cId="3573502216" sldId="266"/>
            <ac:picMk id="16" creationId="{05D7D7B9-1E35-47BA-8567-EDBC90911A8A}"/>
          </ac:picMkLst>
        </pc:picChg>
        <pc:picChg chg="add del mod">
          <ac:chgData name="Zhao Xiong" userId="5eba49e5-2895-4cd9-83e8-b3064fe76704" providerId="ADAL" clId="{B606E7B2-EFF5-418A-8639-9F7537C4DA50}" dt="2022-05-14T12:27:50.711" v="2108" actId="478"/>
          <ac:picMkLst>
            <pc:docMk/>
            <pc:sldMk cId="3573502216" sldId="266"/>
            <ac:picMk id="18" creationId="{D13D6711-C16E-439D-B6F2-7A540070DBF8}"/>
          </ac:picMkLst>
        </pc:picChg>
        <pc:picChg chg="add mod">
          <ac:chgData name="Zhao Xiong" userId="5eba49e5-2895-4cd9-83e8-b3064fe76704" providerId="ADAL" clId="{B606E7B2-EFF5-418A-8639-9F7537C4DA50}" dt="2022-05-14T12:27:59.671" v="2111" actId="14100"/>
          <ac:picMkLst>
            <pc:docMk/>
            <pc:sldMk cId="3573502216" sldId="266"/>
            <ac:picMk id="19" creationId="{F6139D21-7BD8-451D-8A9D-88C6155831EF}"/>
          </ac:picMkLst>
        </pc:picChg>
        <pc:cxnChg chg="add del mod">
          <ac:chgData name="Zhao Xiong" userId="5eba49e5-2895-4cd9-83e8-b3064fe76704" providerId="ADAL" clId="{B606E7B2-EFF5-418A-8639-9F7537C4DA50}" dt="2022-05-13T17:43:30.705" v="2015" actId="11529"/>
          <ac:cxnSpMkLst>
            <pc:docMk/>
            <pc:sldMk cId="3573502216" sldId="266"/>
            <ac:cxnSpMk id="14" creationId="{6D15C196-F685-4A1D-9C0B-281C53C181D0}"/>
          </ac:cxnSpMkLst>
        </pc:cxnChg>
        <pc:cxnChg chg="add mod">
          <ac:chgData name="Zhao Xiong" userId="5eba49e5-2895-4cd9-83e8-b3064fe76704" providerId="ADAL" clId="{B606E7B2-EFF5-418A-8639-9F7537C4DA50}" dt="2022-05-27T13:07:06.743" v="11929" actId="14100"/>
          <ac:cxnSpMkLst>
            <pc:docMk/>
            <pc:sldMk cId="3573502216" sldId="266"/>
            <ac:cxnSpMk id="17" creationId="{2943542E-98E6-4223-8034-821A97495596}"/>
          </ac:cxnSpMkLst>
        </pc:cxnChg>
      </pc:sldChg>
      <pc:sldChg chg="addSp delSp modSp add ord">
        <pc:chgData name="Zhao Xiong" userId="5eba49e5-2895-4cd9-83e8-b3064fe76704" providerId="ADAL" clId="{B606E7B2-EFF5-418A-8639-9F7537C4DA50}" dt="2022-05-27T16:35:35.709" v="12835" actId="20577"/>
        <pc:sldMkLst>
          <pc:docMk/>
          <pc:sldMk cId="4125219743" sldId="269"/>
        </pc:sldMkLst>
        <pc:spChg chg="add mod">
          <ac:chgData name="Zhao Xiong" userId="5eba49e5-2895-4cd9-83e8-b3064fe76704" providerId="ADAL" clId="{B606E7B2-EFF5-418A-8639-9F7537C4DA50}" dt="2022-05-19T14:03:42.476" v="7944" actId="403"/>
          <ac:spMkLst>
            <pc:docMk/>
            <pc:sldMk cId="4125219743" sldId="269"/>
            <ac:spMk id="2" creationId="{87137C21-2A3B-4D90-BB02-4D8AD3B6EB50}"/>
          </ac:spMkLst>
        </pc:spChg>
        <pc:spChg chg="del">
          <ac:chgData name="Zhao Xiong" userId="5eba49e5-2895-4cd9-83e8-b3064fe76704" providerId="ADAL" clId="{B606E7B2-EFF5-418A-8639-9F7537C4DA50}" dt="2022-05-15T15:45:59.988" v="2735"/>
          <ac:spMkLst>
            <pc:docMk/>
            <pc:sldMk cId="4125219743" sldId="269"/>
            <ac:spMk id="2" creationId="{9D5A5D3E-2905-4E7B-B75D-2512F1933F81}"/>
          </ac:spMkLst>
        </pc:spChg>
        <pc:spChg chg="add mod">
          <ac:chgData name="Zhao Xiong" userId="5eba49e5-2895-4cd9-83e8-b3064fe76704" providerId="ADAL" clId="{B606E7B2-EFF5-418A-8639-9F7537C4DA50}" dt="2022-05-27T16:35:35.709" v="12835" actId="20577"/>
          <ac:spMkLst>
            <pc:docMk/>
            <pc:sldMk cId="4125219743" sldId="269"/>
            <ac:spMk id="3" creationId="{471AD88B-3C30-441F-A347-3392F81E75A7}"/>
          </ac:spMkLst>
        </pc:spChg>
        <pc:spChg chg="del">
          <ac:chgData name="Zhao Xiong" userId="5eba49e5-2895-4cd9-83e8-b3064fe76704" providerId="ADAL" clId="{B606E7B2-EFF5-418A-8639-9F7537C4DA50}" dt="2022-05-15T15:45:59.988" v="2735"/>
          <ac:spMkLst>
            <pc:docMk/>
            <pc:sldMk cId="4125219743" sldId="269"/>
            <ac:spMk id="3" creationId="{648F4AF5-D816-44AD-B8B5-DDA25EC6A4B7}"/>
          </ac:spMkLst>
        </pc:spChg>
        <pc:spChg chg="add del mod">
          <ac:chgData name="Zhao Xiong" userId="5eba49e5-2895-4cd9-83e8-b3064fe76704" providerId="ADAL" clId="{B606E7B2-EFF5-418A-8639-9F7537C4DA50}" dt="2022-05-19T14:58:57.223" v="9476"/>
          <ac:spMkLst>
            <pc:docMk/>
            <pc:sldMk cId="4125219743" sldId="269"/>
            <ac:spMk id="4" creationId="{E3592204-BEB4-49CF-8E6F-EC298095A92F}"/>
          </ac:spMkLst>
        </pc:spChg>
        <pc:spChg chg="add mod">
          <ac:chgData name="Zhao Xiong" userId="5eba49e5-2895-4cd9-83e8-b3064fe76704" providerId="ADAL" clId="{B606E7B2-EFF5-418A-8639-9F7537C4DA50}" dt="2022-05-27T16:30:01.775" v="12137" actId="14100"/>
          <ac:spMkLst>
            <pc:docMk/>
            <pc:sldMk cId="4125219743" sldId="269"/>
            <ac:spMk id="5" creationId="{5949CE9D-48A9-4703-AAC2-3B8A09048459}"/>
          </ac:spMkLst>
        </pc:spChg>
        <pc:spChg chg="add mod">
          <ac:chgData name="Zhao Xiong" userId="5eba49e5-2895-4cd9-83e8-b3064fe76704" providerId="ADAL" clId="{B606E7B2-EFF5-418A-8639-9F7537C4DA50}" dt="2022-05-19T14:26:04.249" v="8909" actId="571"/>
          <ac:spMkLst>
            <pc:docMk/>
            <pc:sldMk cId="4125219743" sldId="269"/>
            <ac:spMk id="6" creationId="{C3C99A96-797C-4086-8A3E-ECDAAFCD2771}"/>
          </ac:spMkLst>
        </pc:spChg>
        <pc:spChg chg="add mod">
          <ac:chgData name="Zhao Xiong" userId="5eba49e5-2895-4cd9-83e8-b3064fe76704" providerId="ADAL" clId="{B606E7B2-EFF5-418A-8639-9F7537C4DA50}" dt="2022-05-27T16:28:01.758" v="12066" actId="20577"/>
          <ac:spMkLst>
            <pc:docMk/>
            <pc:sldMk cId="4125219743" sldId="269"/>
            <ac:spMk id="6" creationId="{DCFEFAB7-8B6D-4178-A04C-257B6EFB88E4}"/>
          </ac:spMkLst>
        </pc:spChg>
        <pc:spChg chg="add mod">
          <ac:chgData name="Zhao Xiong" userId="5eba49e5-2895-4cd9-83e8-b3064fe76704" providerId="ADAL" clId="{B606E7B2-EFF5-418A-8639-9F7537C4DA50}" dt="2022-05-19T14:26:04.249" v="8909" actId="571"/>
          <ac:spMkLst>
            <pc:docMk/>
            <pc:sldMk cId="4125219743" sldId="269"/>
            <ac:spMk id="7" creationId="{64C03EE0-4E38-4316-8026-FDCA6B8E8EAC}"/>
          </ac:spMkLst>
        </pc:spChg>
        <pc:graphicFrameChg chg="add del">
          <ac:chgData name="Zhao Xiong" userId="5eba49e5-2895-4cd9-83e8-b3064fe76704" providerId="ADAL" clId="{B606E7B2-EFF5-418A-8639-9F7537C4DA50}" dt="2022-05-19T13:31:57.414" v="6207"/>
          <ac:graphicFrameMkLst>
            <pc:docMk/>
            <pc:sldMk cId="4125219743" sldId="269"/>
            <ac:graphicFrameMk id="4" creationId="{265E4441-9C76-4E14-8151-5A154A27C361}"/>
          </ac:graphicFrameMkLst>
        </pc:graphicFrameChg>
      </pc:sldChg>
      <pc:sldChg chg="addSp delSp modSp add ord">
        <pc:chgData name="Zhao Xiong" userId="5eba49e5-2895-4cd9-83e8-b3064fe76704" providerId="ADAL" clId="{B606E7B2-EFF5-418A-8639-9F7537C4DA50}" dt="2022-05-26T17:33:29.086" v="11266"/>
        <pc:sldMkLst>
          <pc:docMk/>
          <pc:sldMk cId="3841447951" sldId="272"/>
        </pc:sldMkLst>
        <pc:spChg chg="del">
          <ac:chgData name="Zhao Xiong" userId="5eba49e5-2895-4cd9-83e8-b3064fe76704" providerId="ADAL" clId="{B606E7B2-EFF5-418A-8639-9F7537C4DA50}" dt="2022-05-18T13:05:16.974" v="3239" actId="478"/>
          <ac:spMkLst>
            <pc:docMk/>
            <pc:sldMk cId="3841447951" sldId="272"/>
            <ac:spMk id="2" creationId="{FE6EEEB4-105E-4F90-9513-54649F013305}"/>
          </ac:spMkLst>
        </pc:spChg>
        <pc:spChg chg="del">
          <ac:chgData name="Zhao Xiong" userId="5eba49e5-2895-4cd9-83e8-b3064fe76704" providerId="ADAL" clId="{B606E7B2-EFF5-418A-8639-9F7537C4DA50}" dt="2022-05-18T13:05:17.814" v="3240" actId="478"/>
          <ac:spMkLst>
            <pc:docMk/>
            <pc:sldMk cId="3841447951" sldId="272"/>
            <ac:spMk id="3" creationId="{B50A2E20-B392-4F77-ABFB-0721EEC0CC79}"/>
          </ac:spMkLst>
        </pc:spChg>
        <pc:spChg chg="add mod">
          <ac:chgData name="Zhao Xiong" userId="5eba49e5-2895-4cd9-83e8-b3064fe76704" providerId="ADAL" clId="{B606E7B2-EFF5-418A-8639-9F7537C4DA50}" dt="2022-05-18T13:05:55.190" v="3341" actId="20577"/>
          <ac:spMkLst>
            <pc:docMk/>
            <pc:sldMk cId="3841447951" sldId="272"/>
            <ac:spMk id="6" creationId="{EEE3435B-843F-4AEE-80B3-F1F68C324391}"/>
          </ac:spMkLst>
        </pc:spChg>
        <pc:picChg chg="add del">
          <ac:chgData name="Zhao Xiong" userId="5eba49e5-2895-4cd9-83e8-b3064fe76704" providerId="ADAL" clId="{B606E7B2-EFF5-418A-8639-9F7537C4DA50}" dt="2022-05-18T13:05:15.560" v="3238"/>
          <ac:picMkLst>
            <pc:docMk/>
            <pc:sldMk cId="3841447951" sldId="272"/>
            <ac:picMk id="4" creationId="{239C159C-69D5-4817-8184-82B7A92D3945}"/>
          </ac:picMkLst>
        </pc:picChg>
        <pc:picChg chg="add mod">
          <ac:chgData name="Zhao Xiong" userId="5eba49e5-2895-4cd9-83e8-b3064fe76704" providerId="ADAL" clId="{B606E7B2-EFF5-418A-8639-9F7537C4DA50}" dt="2022-05-20T13:10:57.226" v="9970" actId="1076"/>
          <ac:picMkLst>
            <pc:docMk/>
            <pc:sldMk cId="3841447951" sldId="272"/>
            <ac:picMk id="5" creationId="{AFE9CAA6-BF7E-469A-A974-23ABAD91CE1F}"/>
          </ac:picMkLst>
        </pc:picChg>
      </pc:sldChg>
      <pc:sldChg chg="addSp delSp modSp add ord">
        <pc:chgData name="Zhao Xiong" userId="5eba49e5-2895-4cd9-83e8-b3064fe76704" providerId="ADAL" clId="{B606E7B2-EFF5-418A-8639-9F7537C4DA50}" dt="2022-06-10T13:55:19.578" v="13157" actId="1036"/>
        <pc:sldMkLst>
          <pc:docMk/>
          <pc:sldMk cId="1647779813" sldId="274"/>
        </pc:sldMkLst>
        <pc:spChg chg="add mod">
          <ac:chgData name="Zhao Xiong" userId="5eba49e5-2895-4cd9-83e8-b3064fe76704" providerId="ADAL" clId="{B606E7B2-EFF5-418A-8639-9F7537C4DA50}" dt="2022-05-27T12:49:48.421" v="11920" actId="404"/>
          <ac:spMkLst>
            <pc:docMk/>
            <pc:sldMk cId="1647779813" sldId="274"/>
            <ac:spMk id="3" creationId="{055F6A25-0466-4CF1-BE20-5089E35ACC33}"/>
          </ac:spMkLst>
        </pc:spChg>
        <pc:spChg chg="add mod">
          <ac:chgData name="Zhao Xiong" userId="5eba49e5-2895-4cd9-83e8-b3064fe76704" providerId="ADAL" clId="{B606E7B2-EFF5-418A-8639-9F7537C4DA50}" dt="2022-06-10T13:55:19.578" v="13157" actId="1036"/>
          <ac:spMkLst>
            <pc:docMk/>
            <pc:sldMk cId="1647779813" sldId="274"/>
            <ac:spMk id="6" creationId="{7AD60870-9A30-4876-9016-B43131D17153}"/>
          </ac:spMkLst>
        </pc:spChg>
        <pc:spChg chg="add mod">
          <ac:chgData name="Zhao Xiong" userId="5eba49e5-2895-4cd9-83e8-b3064fe76704" providerId="ADAL" clId="{B606E7B2-EFF5-418A-8639-9F7537C4DA50}" dt="2022-06-10T13:55:19.578" v="13157" actId="1036"/>
          <ac:spMkLst>
            <pc:docMk/>
            <pc:sldMk cId="1647779813" sldId="274"/>
            <ac:spMk id="7" creationId="{943C1D6E-80E5-4EDB-90EE-5E3BFA16D938}"/>
          </ac:spMkLst>
        </pc:spChg>
        <pc:spChg chg="add del">
          <ac:chgData name="Zhao Xiong" userId="5eba49e5-2895-4cd9-83e8-b3064fe76704" providerId="ADAL" clId="{B606E7B2-EFF5-418A-8639-9F7537C4DA50}" dt="2022-06-10T13:40:24.460" v="12859"/>
          <ac:spMkLst>
            <pc:docMk/>
            <pc:sldMk cId="1647779813" sldId="274"/>
            <ac:spMk id="8" creationId="{090D6B53-A05B-4291-A153-2F4659E498ED}"/>
          </ac:spMkLst>
        </pc:spChg>
        <pc:picChg chg="add del mod modCrop">
          <ac:chgData name="Zhao Xiong" userId="5eba49e5-2895-4cd9-83e8-b3064fe76704" providerId="ADAL" clId="{B606E7B2-EFF5-418A-8639-9F7537C4DA50}" dt="2022-05-27T12:32:45.332" v="11781" actId="478"/>
          <ac:picMkLst>
            <pc:docMk/>
            <pc:sldMk cId="1647779813" sldId="274"/>
            <ac:picMk id="2" creationId="{43A20E14-3383-47DB-8F62-975C303DBAAF}"/>
          </ac:picMkLst>
        </pc:picChg>
        <pc:picChg chg="add mod">
          <ac:chgData name="Zhao Xiong" userId="5eba49e5-2895-4cd9-83e8-b3064fe76704" providerId="ADAL" clId="{B606E7B2-EFF5-418A-8639-9F7537C4DA50}" dt="2022-06-10T13:55:02.727" v="13146" actId="1076"/>
          <ac:picMkLst>
            <pc:docMk/>
            <pc:sldMk cId="1647779813" sldId="274"/>
            <ac:picMk id="4" creationId="{D9CC8378-BAA4-46C9-8B9D-41B8F1C051E5}"/>
          </ac:picMkLst>
        </pc:picChg>
        <pc:picChg chg="add mod modCrop">
          <ac:chgData name="Zhao Xiong" userId="5eba49e5-2895-4cd9-83e8-b3064fe76704" providerId="ADAL" clId="{B606E7B2-EFF5-418A-8639-9F7537C4DA50}" dt="2022-06-10T13:55:02.727" v="13146" actId="1076"/>
          <ac:picMkLst>
            <pc:docMk/>
            <pc:sldMk cId="1647779813" sldId="274"/>
            <ac:picMk id="5" creationId="{3C4DFD63-8CE2-430B-9460-FBB98166AB9A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26T17:33:37.293" v="11268"/>
        <pc:sldMkLst>
          <pc:docMk/>
          <pc:sldMk cId="842150243" sldId="275"/>
        </pc:sldMkLst>
        <pc:spChg chg="del">
          <ac:chgData name="Zhao Xiong" userId="5eba49e5-2895-4cd9-83e8-b3064fe76704" providerId="ADAL" clId="{B606E7B2-EFF5-418A-8639-9F7537C4DA50}" dt="2022-05-19T14:49:53.780" v="9161" actId="478"/>
          <ac:spMkLst>
            <pc:docMk/>
            <pc:sldMk cId="842150243" sldId="275"/>
            <ac:spMk id="2" creationId="{31F7D7B2-07BF-4A32-B564-40E14D672179}"/>
          </ac:spMkLst>
        </pc:spChg>
        <pc:spChg chg="del">
          <ac:chgData name="Zhao Xiong" userId="5eba49e5-2895-4cd9-83e8-b3064fe76704" providerId="ADAL" clId="{B606E7B2-EFF5-418A-8639-9F7537C4DA50}" dt="2022-05-19T14:49:53.780" v="9161" actId="478"/>
          <ac:spMkLst>
            <pc:docMk/>
            <pc:sldMk cId="842150243" sldId="275"/>
            <ac:spMk id="3" creationId="{8B218EB1-C94C-4E73-82E1-42C8C5EE14E9}"/>
          </ac:spMkLst>
        </pc:spChg>
        <pc:spChg chg="add mod">
          <ac:chgData name="Zhao Xiong" userId="5eba49e5-2895-4cd9-83e8-b3064fe76704" providerId="ADAL" clId="{B606E7B2-EFF5-418A-8639-9F7537C4DA50}" dt="2022-05-19T14:50:08.723" v="9201" actId="20577"/>
          <ac:spMkLst>
            <pc:docMk/>
            <pc:sldMk cId="842150243" sldId="275"/>
            <ac:spMk id="4" creationId="{327B066D-B21D-4911-AF52-D1403D359AAD}"/>
          </ac:spMkLst>
        </pc:spChg>
        <pc:spChg chg="add mod">
          <ac:chgData name="Zhao Xiong" userId="5eba49e5-2895-4cd9-83e8-b3064fe76704" providerId="ADAL" clId="{B606E7B2-EFF5-418A-8639-9F7537C4DA50}" dt="2022-05-19T15:42:30.002" v="9705" actId="20577"/>
          <ac:spMkLst>
            <pc:docMk/>
            <pc:sldMk cId="842150243" sldId="275"/>
            <ac:spMk id="5" creationId="{6F4D977B-615E-41A0-9D4F-CD40BC4ECCA4}"/>
          </ac:spMkLst>
        </pc:spChg>
        <pc:spChg chg="add del mod">
          <ac:chgData name="Zhao Xiong" userId="5eba49e5-2895-4cd9-83e8-b3064fe76704" providerId="ADAL" clId="{B606E7B2-EFF5-418A-8639-9F7537C4DA50}" dt="2022-05-19T15:36:06.529" v="9673" actId="478"/>
          <ac:spMkLst>
            <pc:docMk/>
            <pc:sldMk cId="842150243" sldId="275"/>
            <ac:spMk id="7" creationId="{099D0BEB-F060-4B7C-BBD6-D3D4A94A77D3}"/>
          </ac:spMkLst>
        </pc:spChg>
        <pc:spChg chg="add del mod">
          <ac:chgData name="Zhao Xiong" userId="5eba49e5-2895-4cd9-83e8-b3064fe76704" providerId="ADAL" clId="{B606E7B2-EFF5-418A-8639-9F7537C4DA50}" dt="2022-05-19T15:36:05.334" v="9672" actId="478"/>
          <ac:spMkLst>
            <pc:docMk/>
            <pc:sldMk cId="842150243" sldId="275"/>
            <ac:spMk id="9" creationId="{9069F127-D118-4DD4-B46E-CFF933616564}"/>
          </ac:spMkLst>
        </pc:spChg>
        <pc:spChg chg="add mod">
          <ac:chgData name="Zhao Xiong" userId="5eba49e5-2895-4cd9-83e8-b3064fe76704" providerId="ADAL" clId="{B606E7B2-EFF5-418A-8639-9F7537C4DA50}" dt="2022-05-19T15:42:30.768" v="9706" actId="20577"/>
          <ac:spMkLst>
            <pc:docMk/>
            <pc:sldMk cId="842150243" sldId="275"/>
            <ac:spMk id="10" creationId="{A29BC89C-7380-4DAC-B053-8BC2AC9B7D18}"/>
          </ac:spMkLst>
        </pc:spChg>
        <pc:spChg chg="add mod">
          <ac:chgData name="Zhao Xiong" userId="5eba49e5-2895-4cd9-83e8-b3064fe76704" providerId="ADAL" clId="{B606E7B2-EFF5-418A-8639-9F7537C4DA50}" dt="2022-05-19T15:47:15.938" v="9966" actId="20577"/>
          <ac:spMkLst>
            <pc:docMk/>
            <pc:sldMk cId="842150243" sldId="275"/>
            <ac:spMk id="12" creationId="{C331A33F-BB94-4D46-BABC-48A3FE8AC753}"/>
          </ac:spMkLst>
        </pc:spChg>
        <pc:spChg chg="add mod">
          <ac:chgData name="Zhao Xiong" userId="5eba49e5-2895-4cd9-83e8-b3064fe76704" providerId="ADAL" clId="{B606E7B2-EFF5-418A-8639-9F7537C4DA50}" dt="2022-05-19T15:43:18.079" v="9964" actId="1076"/>
          <ac:spMkLst>
            <pc:docMk/>
            <pc:sldMk cId="842150243" sldId="275"/>
            <ac:spMk id="13" creationId="{F5B0AF2A-C591-40C9-AB95-DC636B67E369}"/>
          </ac:spMkLst>
        </pc:spChg>
        <pc:picChg chg="add mod modCrop">
          <ac:chgData name="Zhao Xiong" userId="5eba49e5-2895-4cd9-83e8-b3064fe76704" providerId="ADAL" clId="{B606E7B2-EFF5-418A-8639-9F7537C4DA50}" dt="2022-05-19T15:23:19.152" v="9637" actId="14100"/>
          <ac:picMkLst>
            <pc:docMk/>
            <pc:sldMk cId="842150243" sldId="275"/>
            <ac:picMk id="2" creationId="{7AF2B0FD-0BF1-43E4-ADCE-ED04868FD930}"/>
          </ac:picMkLst>
        </pc:picChg>
        <pc:picChg chg="add mod modCrop">
          <ac:chgData name="Zhao Xiong" userId="5eba49e5-2895-4cd9-83e8-b3064fe76704" providerId="ADAL" clId="{B606E7B2-EFF5-418A-8639-9F7537C4DA50}" dt="2022-05-19T15:36:33.783" v="9690" actId="732"/>
          <ac:picMkLst>
            <pc:docMk/>
            <pc:sldMk cId="842150243" sldId="275"/>
            <ac:picMk id="3" creationId="{3028EAD8-2EEB-4838-8CA3-5DD5FAC0D37B}"/>
          </ac:picMkLst>
        </pc:picChg>
        <pc:picChg chg="add del mod">
          <ac:chgData name="Zhao Xiong" userId="5eba49e5-2895-4cd9-83e8-b3064fe76704" providerId="ADAL" clId="{B606E7B2-EFF5-418A-8639-9F7537C4DA50}" dt="2022-05-19T15:36:06.529" v="9673" actId="478"/>
          <ac:picMkLst>
            <pc:docMk/>
            <pc:sldMk cId="842150243" sldId="275"/>
            <ac:picMk id="6" creationId="{F4A3776E-E3B1-45E4-B5EC-85DE67CDB1E6}"/>
          </ac:picMkLst>
        </pc:picChg>
        <pc:picChg chg="add del mod">
          <ac:chgData name="Zhao Xiong" userId="5eba49e5-2895-4cd9-83e8-b3064fe76704" providerId="ADAL" clId="{B606E7B2-EFF5-418A-8639-9F7537C4DA50}" dt="2022-05-19T15:36:05.334" v="9672" actId="478"/>
          <ac:picMkLst>
            <pc:docMk/>
            <pc:sldMk cId="842150243" sldId="275"/>
            <ac:picMk id="8" creationId="{BA177718-7543-4F54-9523-173DB128BA1E}"/>
          </ac:picMkLst>
        </pc:picChg>
        <pc:picChg chg="add del">
          <ac:chgData name="Zhao Xiong" userId="5eba49e5-2895-4cd9-83e8-b3064fe76704" providerId="ADAL" clId="{B606E7B2-EFF5-418A-8639-9F7537C4DA50}" dt="2022-05-19T15:25:17.444" v="9662"/>
          <ac:picMkLst>
            <pc:docMk/>
            <pc:sldMk cId="842150243" sldId="275"/>
            <ac:picMk id="11" creationId="{1B21EF77-4B19-4EF5-802C-6A059DBD091B}"/>
          </ac:picMkLst>
        </pc:picChg>
        <pc:picChg chg="add mod">
          <ac:chgData name="Zhao Xiong" userId="5eba49e5-2895-4cd9-83e8-b3064fe76704" providerId="ADAL" clId="{B606E7B2-EFF5-418A-8639-9F7537C4DA50}" dt="2022-05-19T15:36:38.880" v="9693" actId="14100"/>
          <ac:picMkLst>
            <pc:docMk/>
            <pc:sldMk cId="842150243" sldId="275"/>
            <ac:picMk id="11" creationId="{683F6D36-64CE-4660-A2EB-E0C24B880E3A}"/>
          </ac:picMkLst>
        </pc:picChg>
      </pc:sldChg>
      <pc:sldChg chg="addSp delSp modSp add">
        <pc:chgData name="Zhao Xiong" userId="5eba49e5-2895-4cd9-83e8-b3064fe76704" providerId="ADAL" clId="{B606E7B2-EFF5-418A-8639-9F7537C4DA50}" dt="2022-05-28T13:13:56.045" v="12849" actId="1037"/>
        <pc:sldMkLst>
          <pc:docMk/>
          <pc:sldMk cId="488936307" sldId="277"/>
        </pc:sldMkLst>
        <pc:spChg chg="del">
          <ac:chgData name="Zhao Xiong" userId="5eba49e5-2895-4cd9-83e8-b3064fe76704" providerId="ADAL" clId="{B606E7B2-EFF5-418A-8639-9F7537C4DA50}" dt="2022-05-26T13:09:58.297" v="10444" actId="478"/>
          <ac:spMkLst>
            <pc:docMk/>
            <pc:sldMk cId="488936307" sldId="277"/>
            <ac:spMk id="2" creationId="{8591231F-CE81-45B6-8CE9-2A378F126B13}"/>
          </ac:spMkLst>
        </pc:spChg>
        <pc:spChg chg="del">
          <ac:chgData name="Zhao Xiong" userId="5eba49e5-2895-4cd9-83e8-b3064fe76704" providerId="ADAL" clId="{B606E7B2-EFF5-418A-8639-9F7537C4DA50}" dt="2022-05-26T13:09:58.297" v="10444" actId="478"/>
          <ac:spMkLst>
            <pc:docMk/>
            <pc:sldMk cId="488936307" sldId="277"/>
            <ac:spMk id="3" creationId="{DCF90029-BF6E-49B6-978D-21358CB4771A}"/>
          </ac:spMkLst>
        </pc:spChg>
        <pc:spChg chg="add mod">
          <ac:chgData name="Zhao Xiong" userId="5eba49e5-2895-4cd9-83e8-b3064fe76704" providerId="ADAL" clId="{B606E7B2-EFF5-418A-8639-9F7537C4DA50}" dt="2022-05-28T13:10:05.598" v="12836"/>
          <ac:spMkLst>
            <pc:docMk/>
            <pc:sldMk cId="488936307" sldId="277"/>
            <ac:spMk id="4" creationId="{C91C1337-10B3-4EBA-AA88-A19AFA920006}"/>
          </ac:spMkLst>
        </pc:spChg>
        <pc:spChg chg="add mod topLvl">
          <ac:chgData name="Zhao Xiong" userId="5eba49e5-2895-4cd9-83e8-b3064fe76704" providerId="ADAL" clId="{B606E7B2-EFF5-418A-8639-9F7537C4DA50}" dt="2022-05-26T14:36:54.227" v="11016" actId="1035"/>
          <ac:spMkLst>
            <pc:docMk/>
            <pc:sldMk cId="488936307" sldId="277"/>
            <ac:spMk id="8" creationId="{A1060072-1F98-4C29-BED5-FC1AB896BE0C}"/>
          </ac:spMkLst>
        </pc:spChg>
        <pc:spChg chg="add mod topLvl">
          <ac:chgData name="Zhao Xiong" userId="5eba49e5-2895-4cd9-83e8-b3064fe76704" providerId="ADAL" clId="{B606E7B2-EFF5-418A-8639-9F7537C4DA50}" dt="2022-05-26T14:36:48.812" v="10984" actId="165"/>
          <ac:spMkLst>
            <pc:docMk/>
            <pc:sldMk cId="488936307" sldId="277"/>
            <ac:spMk id="9" creationId="{742E45F5-E8A1-47D7-AA77-1C69E205CCF8}"/>
          </ac:spMkLst>
        </pc:spChg>
        <pc:spChg chg="add mod">
          <ac:chgData name="Zhao Xiong" userId="5eba49e5-2895-4cd9-83e8-b3064fe76704" providerId="ADAL" clId="{B606E7B2-EFF5-418A-8639-9F7537C4DA50}" dt="2022-05-26T14:36:59.739" v="11017" actId="1076"/>
          <ac:spMkLst>
            <pc:docMk/>
            <pc:sldMk cId="488936307" sldId="277"/>
            <ac:spMk id="10" creationId="{963C75F1-AF78-4BF4-A79B-39A23BA5A1D5}"/>
          </ac:spMkLst>
        </pc:spChg>
        <pc:spChg chg="add mod">
          <ac:chgData name="Zhao Xiong" userId="5eba49e5-2895-4cd9-83e8-b3064fe76704" providerId="ADAL" clId="{B606E7B2-EFF5-418A-8639-9F7537C4DA50}" dt="2022-05-26T16:09:02.515" v="11265" actId="5793"/>
          <ac:spMkLst>
            <pc:docMk/>
            <pc:sldMk cId="488936307" sldId="277"/>
            <ac:spMk id="14" creationId="{B8AD830E-14FC-44AB-B60B-3C47B3B54690}"/>
          </ac:spMkLst>
        </pc:spChg>
        <pc:spChg chg="add del mod">
          <ac:chgData name="Zhao Xiong" userId="5eba49e5-2895-4cd9-83e8-b3064fe76704" providerId="ADAL" clId="{B606E7B2-EFF5-418A-8639-9F7537C4DA50}" dt="2022-05-27T12:26:02.352" v="11564" actId="478"/>
          <ac:spMkLst>
            <pc:docMk/>
            <pc:sldMk cId="488936307" sldId="277"/>
            <ac:spMk id="16" creationId="{BBEBB754-045A-42EE-AA9B-65D3ED829172}"/>
          </ac:spMkLst>
        </pc:spChg>
        <pc:spChg chg="add mod">
          <ac:chgData name="Zhao Xiong" userId="5eba49e5-2895-4cd9-83e8-b3064fe76704" providerId="ADAL" clId="{B606E7B2-EFF5-418A-8639-9F7537C4DA50}" dt="2022-05-28T13:13:56.045" v="12849" actId="1037"/>
          <ac:spMkLst>
            <pc:docMk/>
            <pc:sldMk cId="488936307" sldId="277"/>
            <ac:spMk id="18" creationId="{B4BB9277-2934-48A0-ADB8-CB80E7EEB020}"/>
          </ac:spMkLst>
        </pc:spChg>
        <pc:spChg chg="add mod">
          <ac:chgData name="Zhao Xiong" userId="5eba49e5-2895-4cd9-83e8-b3064fe76704" providerId="ADAL" clId="{B606E7B2-EFF5-418A-8639-9F7537C4DA50}" dt="2022-05-28T13:13:56.045" v="12849" actId="1037"/>
          <ac:spMkLst>
            <pc:docMk/>
            <pc:sldMk cId="488936307" sldId="277"/>
            <ac:spMk id="19" creationId="{D50DC477-A3B7-4E02-9EE6-B8F1DB23EE6E}"/>
          </ac:spMkLst>
        </pc:spChg>
        <pc:spChg chg="add mod">
          <ac:chgData name="Zhao Xiong" userId="5eba49e5-2895-4cd9-83e8-b3064fe76704" providerId="ADAL" clId="{B606E7B2-EFF5-418A-8639-9F7537C4DA50}" dt="2022-05-28T13:13:48.633" v="12840" actId="14100"/>
          <ac:spMkLst>
            <pc:docMk/>
            <pc:sldMk cId="488936307" sldId="277"/>
            <ac:spMk id="23" creationId="{0284FBB9-D735-4E75-A921-A60AD18F3D20}"/>
          </ac:spMkLst>
        </pc:spChg>
        <pc:spChg chg="add mod">
          <ac:chgData name="Zhao Xiong" userId="5eba49e5-2895-4cd9-83e8-b3064fe76704" providerId="ADAL" clId="{B606E7B2-EFF5-418A-8639-9F7537C4DA50}" dt="2022-05-28T13:13:35.673" v="12837" actId="1076"/>
          <ac:spMkLst>
            <pc:docMk/>
            <pc:sldMk cId="488936307" sldId="277"/>
            <ac:spMk id="24" creationId="{07D464BB-C1F6-4809-BC86-77FD8119B12D}"/>
          </ac:spMkLst>
        </pc:spChg>
        <pc:grpChg chg="add del mod">
          <ac:chgData name="Zhao Xiong" userId="5eba49e5-2895-4cd9-83e8-b3064fe76704" providerId="ADAL" clId="{B606E7B2-EFF5-418A-8639-9F7537C4DA50}" dt="2022-05-26T14:35:50.486" v="10935" actId="165"/>
          <ac:grpSpMkLst>
            <pc:docMk/>
            <pc:sldMk cId="488936307" sldId="277"/>
            <ac:grpSpMk id="17" creationId="{4785F734-ADFE-457A-87C4-6002FFF9D847}"/>
          </ac:grpSpMkLst>
        </pc:grpChg>
        <pc:grpChg chg="add del mod">
          <ac:chgData name="Zhao Xiong" userId="5eba49e5-2895-4cd9-83e8-b3064fe76704" providerId="ADAL" clId="{B606E7B2-EFF5-418A-8639-9F7537C4DA50}" dt="2022-05-26T14:36:12.918" v="10945" actId="165"/>
          <ac:grpSpMkLst>
            <pc:docMk/>
            <pc:sldMk cId="488936307" sldId="277"/>
            <ac:grpSpMk id="18" creationId="{CE07B7B2-AEC7-4971-A7A5-E902CB4B07C2}"/>
          </ac:grpSpMkLst>
        </pc:grpChg>
        <pc:grpChg chg="add del mod">
          <ac:chgData name="Zhao Xiong" userId="5eba49e5-2895-4cd9-83e8-b3064fe76704" providerId="ADAL" clId="{B606E7B2-EFF5-418A-8639-9F7537C4DA50}" dt="2022-05-26T14:36:48.812" v="10984" actId="165"/>
          <ac:grpSpMkLst>
            <pc:docMk/>
            <pc:sldMk cId="488936307" sldId="277"/>
            <ac:grpSpMk id="19" creationId="{DB37B350-C096-4FE8-852A-62DB2914009E}"/>
          </ac:grpSpMkLst>
        </pc:grpChg>
        <pc:picChg chg="add mod">
          <ac:chgData name="Zhao Xiong" userId="5eba49e5-2895-4cd9-83e8-b3064fe76704" providerId="ADAL" clId="{B606E7B2-EFF5-418A-8639-9F7537C4DA50}" dt="2022-05-28T13:13:56.045" v="12849" actId="1037"/>
          <ac:picMkLst>
            <pc:docMk/>
            <pc:sldMk cId="488936307" sldId="277"/>
            <ac:picMk id="2" creationId="{9AAAA310-4DDF-402D-AFB9-45D7B92874A1}"/>
          </ac:picMkLst>
        </pc:picChg>
        <pc:picChg chg="add del mod">
          <ac:chgData name="Zhao Xiong" userId="5eba49e5-2895-4cd9-83e8-b3064fe76704" providerId="ADAL" clId="{B606E7B2-EFF5-418A-8639-9F7537C4DA50}" dt="2022-05-26T15:53:36.519" v="11060" actId="478"/>
          <ac:picMkLst>
            <pc:docMk/>
            <pc:sldMk cId="488936307" sldId="277"/>
            <ac:picMk id="2" creationId="{E9384FDA-9C70-411E-AF0F-85239AFC3D4E}"/>
          </ac:picMkLst>
        </pc:picChg>
        <pc:picChg chg="add del mod">
          <ac:chgData name="Zhao Xiong" userId="5eba49e5-2895-4cd9-83e8-b3064fe76704" providerId="ADAL" clId="{B606E7B2-EFF5-418A-8639-9F7537C4DA50}" dt="2022-05-26T16:05:01.985" v="11159" actId="478"/>
          <ac:picMkLst>
            <pc:docMk/>
            <pc:sldMk cId="488936307" sldId="277"/>
            <ac:picMk id="3" creationId="{3523A306-BA48-44C6-A0C2-CAAC4A915B58}"/>
          </ac:picMkLst>
        </pc:picChg>
        <pc:picChg chg="add mod">
          <ac:chgData name="Zhao Xiong" userId="5eba49e5-2895-4cd9-83e8-b3064fe76704" providerId="ADAL" clId="{B606E7B2-EFF5-418A-8639-9F7537C4DA50}" dt="2022-05-27T12:26:44.411" v="11690" actId="14100"/>
          <ac:picMkLst>
            <pc:docMk/>
            <pc:sldMk cId="488936307" sldId="277"/>
            <ac:picMk id="3" creationId="{4ED5EF45-248E-46CA-803A-BA5C9EECDD3B}"/>
          </ac:picMkLst>
        </pc:picChg>
        <pc:picChg chg="add mod topLvl">
          <ac:chgData name="Zhao Xiong" userId="5eba49e5-2895-4cd9-83e8-b3064fe76704" providerId="ADAL" clId="{B606E7B2-EFF5-418A-8639-9F7537C4DA50}" dt="2022-05-26T14:36:54.227" v="11016" actId="1035"/>
          <ac:picMkLst>
            <pc:docMk/>
            <pc:sldMk cId="488936307" sldId="277"/>
            <ac:picMk id="5" creationId="{A1C27B8B-4630-41D8-90DE-6689EB111F56}"/>
          </ac:picMkLst>
        </pc:picChg>
        <pc:picChg chg="add mod topLvl">
          <ac:chgData name="Zhao Xiong" userId="5eba49e5-2895-4cd9-83e8-b3064fe76704" providerId="ADAL" clId="{B606E7B2-EFF5-418A-8639-9F7537C4DA50}" dt="2022-05-26T14:36:48.812" v="10984" actId="165"/>
          <ac:picMkLst>
            <pc:docMk/>
            <pc:sldMk cId="488936307" sldId="277"/>
            <ac:picMk id="6" creationId="{75CBB639-FE54-4B9C-8CDE-A8F72992F4C9}"/>
          </ac:picMkLst>
        </pc:picChg>
        <pc:picChg chg="add del mod">
          <ac:chgData name="Zhao Xiong" userId="5eba49e5-2895-4cd9-83e8-b3064fe76704" providerId="ADAL" clId="{B606E7B2-EFF5-418A-8639-9F7537C4DA50}" dt="2022-05-26T15:58:48.337" v="11136" actId="478"/>
          <ac:picMkLst>
            <pc:docMk/>
            <pc:sldMk cId="488936307" sldId="277"/>
            <ac:picMk id="7" creationId="{2EB90CA0-7089-4B2A-817F-F2DFB002EC81}"/>
          </ac:picMkLst>
        </pc:picChg>
        <pc:picChg chg="add del mod">
          <ac:chgData name="Zhao Xiong" userId="5eba49e5-2895-4cd9-83e8-b3064fe76704" providerId="ADAL" clId="{B606E7B2-EFF5-418A-8639-9F7537C4DA50}" dt="2022-05-26T16:06:02.142" v="11187" actId="478"/>
          <ac:picMkLst>
            <pc:docMk/>
            <pc:sldMk cId="488936307" sldId="277"/>
            <ac:picMk id="11" creationId="{25B91144-4FD4-4C49-8865-0CD4C0FDD7FA}"/>
          </ac:picMkLst>
        </pc:picChg>
        <pc:picChg chg="add del mod modCrop">
          <ac:chgData name="Zhao Xiong" userId="5eba49e5-2895-4cd9-83e8-b3064fe76704" providerId="ADAL" clId="{B606E7B2-EFF5-418A-8639-9F7537C4DA50}" dt="2022-05-26T13:33:02.551" v="10722" actId="478"/>
          <ac:picMkLst>
            <pc:docMk/>
            <pc:sldMk cId="488936307" sldId="277"/>
            <ac:picMk id="11" creationId="{F8ADE25A-34CA-4170-9A12-28DB36A7991C}"/>
          </ac:picMkLst>
        </pc:picChg>
        <pc:picChg chg="add del mod modCrop">
          <ac:chgData name="Zhao Xiong" userId="5eba49e5-2895-4cd9-83e8-b3064fe76704" providerId="ADAL" clId="{B606E7B2-EFF5-418A-8639-9F7537C4DA50}" dt="2022-05-26T13:33:02.551" v="10722" actId="478"/>
          <ac:picMkLst>
            <pc:docMk/>
            <pc:sldMk cId="488936307" sldId="277"/>
            <ac:picMk id="12" creationId="{38AC2573-8780-4AC3-87D3-1B3FF81B4B7F}"/>
          </ac:picMkLst>
        </pc:picChg>
        <pc:picChg chg="add mod">
          <ac:chgData name="Zhao Xiong" userId="5eba49e5-2895-4cd9-83e8-b3064fe76704" providerId="ADAL" clId="{B606E7B2-EFF5-418A-8639-9F7537C4DA50}" dt="2022-05-26T16:02:46.790" v="11158" actId="14100"/>
          <ac:picMkLst>
            <pc:docMk/>
            <pc:sldMk cId="488936307" sldId="277"/>
            <ac:picMk id="12" creationId="{894902A8-89A4-4902-BBC6-42A830FC254F}"/>
          </ac:picMkLst>
        </pc:picChg>
        <pc:picChg chg="add del mod">
          <ac:chgData name="Zhao Xiong" userId="5eba49e5-2895-4cd9-83e8-b3064fe76704" providerId="ADAL" clId="{B606E7B2-EFF5-418A-8639-9F7537C4DA50}" dt="2022-05-26T16:01:13.489" v="11147" actId="478"/>
          <ac:picMkLst>
            <pc:docMk/>
            <pc:sldMk cId="488936307" sldId="277"/>
            <ac:picMk id="13" creationId="{D4FDDA89-6DA2-4ADA-9587-48774A5F7526}"/>
          </ac:picMkLst>
        </pc:picChg>
        <pc:picChg chg="add del mod">
          <ac:chgData name="Zhao Xiong" userId="5eba49e5-2895-4cd9-83e8-b3064fe76704" providerId="ADAL" clId="{B606E7B2-EFF5-418A-8639-9F7537C4DA50}" dt="2022-05-26T16:02:16.207" v="11151" actId="478"/>
          <ac:picMkLst>
            <pc:docMk/>
            <pc:sldMk cId="488936307" sldId="277"/>
            <ac:picMk id="15" creationId="{8F1FA3A5-C47D-424C-A455-CF43803145B8}"/>
          </ac:picMkLst>
        </pc:picChg>
        <pc:picChg chg="add mod">
          <ac:chgData name="Zhao Xiong" userId="5eba49e5-2895-4cd9-83e8-b3064fe76704" providerId="ADAL" clId="{B606E7B2-EFF5-418A-8639-9F7537C4DA50}" dt="2022-05-26T16:02:46.790" v="11158" actId="14100"/>
          <ac:picMkLst>
            <pc:docMk/>
            <pc:sldMk cId="488936307" sldId="277"/>
            <ac:picMk id="17" creationId="{6F50B5D9-25FB-48DD-8D1B-D4F060EC8C34}"/>
          </ac:picMkLst>
        </pc:picChg>
        <pc:picChg chg="add del mod">
          <ac:chgData name="Zhao Xiong" userId="5eba49e5-2895-4cd9-83e8-b3064fe76704" providerId="ADAL" clId="{B606E7B2-EFF5-418A-8639-9F7537C4DA50}" dt="2022-05-27T12:26:02.352" v="11564" actId="478"/>
          <ac:picMkLst>
            <pc:docMk/>
            <pc:sldMk cId="488936307" sldId="277"/>
            <ac:picMk id="20" creationId="{69E98260-EFA0-48C7-979A-68512F008494}"/>
          </ac:picMkLst>
        </pc:picChg>
        <pc:picChg chg="add del mod ord">
          <ac:chgData name="Zhao Xiong" userId="5eba49e5-2895-4cd9-83e8-b3064fe76704" providerId="ADAL" clId="{B606E7B2-EFF5-418A-8639-9F7537C4DA50}" dt="2022-05-26T16:05:54.963" v="11183"/>
          <ac:picMkLst>
            <pc:docMk/>
            <pc:sldMk cId="488936307" sldId="277"/>
            <ac:picMk id="23" creationId="{82BC2542-98B6-44E8-A2A6-E401FF031E84}"/>
          </ac:picMkLst>
        </pc:picChg>
        <pc:picChg chg="add del mod ord">
          <ac:chgData name="Zhao Xiong" userId="5eba49e5-2895-4cd9-83e8-b3064fe76704" providerId="ADAL" clId="{B606E7B2-EFF5-418A-8639-9F7537C4DA50}" dt="2022-05-26T18:29:04.415" v="11536" actId="478"/>
          <ac:picMkLst>
            <pc:docMk/>
            <pc:sldMk cId="488936307" sldId="277"/>
            <ac:picMk id="24" creationId="{EAFA1202-2A37-4DA0-8C2E-45C1539E982F}"/>
          </ac:picMkLst>
        </pc:picChg>
        <pc:picChg chg="add del mod">
          <ac:chgData name="Zhao Xiong" userId="5eba49e5-2895-4cd9-83e8-b3064fe76704" providerId="ADAL" clId="{B606E7B2-EFF5-418A-8639-9F7537C4DA50}" dt="2022-05-26T16:08:37.743" v="11209" actId="478"/>
          <ac:picMkLst>
            <pc:docMk/>
            <pc:sldMk cId="488936307" sldId="277"/>
            <ac:picMk id="25" creationId="{33F1757F-0FF5-4736-A16B-F6F031D66134}"/>
          </ac:picMkLst>
        </pc:picChg>
        <pc:picChg chg="add del">
          <ac:chgData name="Zhao Xiong" userId="5eba49e5-2895-4cd9-83e8-b3064fe76704" providerId="ADAL" clId="{B606E7B2-EFF5-418A-8639-9F7537C4DA50}" dt="2022-05-26T16:08:06.735" v="11206"/>
          <ac:picMkLst>
            <pc:docMk/>
            <pc:sldMk cId="488936307" sldId="277"/>
            <ac:picMk id="26" creationId="{BF122641-D069-417B-A506-8C41CE923EC9}"/>
          </ac:picMkLst>
        </pc:picChg>
        <pc:picChg chg="add del">
          <ac:chgData name="Zhao Xiong" userId="5eba49e5-2895-4cd9-83e8-b3064fe76704" providerId="ADAL" clId="{B606E7B2-EFF5-418A-8639-9F7537C4DA50}" dt="2022-05-26T16:08:29.872" v="11208"/>
          <ac:picMkLst>
            <pc:docMk/>
            <pc:sldMk cId="488936307" sldId="277"/>
            <ac:picMk id="27" creationId="{CE5F0A65-3BEB-4145-B4C5-FA26D527E685}"/>
          </ac:picMkLst>
        </pc:picChg>
        <pc:picChg chg="add mod modCrop">
          <ac:chgData name="Zhao Xiong" userId="5eba49e5-2895-4cd9-83e8-b3064fe76704" providerId="ADAL" clId="{B606E7B2-EFF5-418A-8639-9F7537C4DA50}" dt="2022-05-28T13:13:56.045" v="12849" actId="1037"/>
          <ac:picMkLst>
            <pc:docMk/>
            <pc:sldMk cId="488936307" sldId="277"/>
            <ac:picMk id="28" creationId="{DB72361D-5797-440B-AD21-58E5A3F03CC9}"/>
          </ac:picMkLst>
        </pc:picChg>
        <pc:cxnChg chg="add mod">
          <ac:chgData name="Zhao Xiong" userId="5eba49e5-2895-4cd9-83e8-b3064fe76704" providerId="ADAL" clId="{B606E7B2-EFF5-418A-8639-9F7537C4DA50}" dt="2022-05-26T14:39:53.012" v="11042" actId="1037"/>
          <ac:cxnSpMkLst>
            <pc:docMk/>
            <pc:sldMk cId="488936307" sldId="277"/>
            <ac:cxnSpMk id="21" creationId="{4833C7A2-7CB5-4D16-80DC-DAC6AA1F4E90}"/>
          </ac:cxnSpMkLst>
        </pc:cxnChg>
        <pc:cxnChg chg="add mod">
          <ac:chgData name="Zhao Xiong" userId="5eba49e5-2895-4cd9-83e8-b3064fe76704" providerId="ADAL" clId="{B606E7B2-EFF5-418A-8639-9F7537C4DA50}" dt="2022-05-27T12:26:18.853" v="11638" actId="1038"/>
          <ac:cxnSpMkLst>
            <pc:docMk/>
            <pc:sldMk cId="488936307" sldId="277"/>
            <ac:cxnSpMk id="22" creationId="{44E0AFEA-D62E-48F0-A0E1-B9821750099A}"/>
          </ac:cxnSpMkLst>
        </pc:cxnChg>
      </pc:sldChg>
      <pc:sldChg chg="addSp delSp modSp add">
        <pc:chgData name="Zhao Xiong" userId="5eba49e5-2895-4cd9-83e8-b3064fe76704" providerId="ADAL" clId="{B606E7B2-EFF5-418A-8639-9F7537C4DA50}" dt="2022-06-18T14:02:05.719" v="14735" actId="1076"/>
        <pc:sldMkLst>
          <pc:docMk/>
          <pc:sldMk cId="2614382736" sldId="278"/>
        </pc:sldMkLst>
        <pc:spChg chg="add mod">
          <ac:chgData name="Zhao Xiong" userId="5eba49e5-2895-4cd9-83e8-b3064fe76704" providerId="ADAL" clId="{B606E7B2-EFF5-418A-8639-9F7537C4DA50}" dt="2022-06-11T13:39:08.634" v="13334" actId="20577"/>
          <ac:spMkLst>
            <pc:docMk/>
            <pc:sldMk cId="2614382736" sldId="278"/>
            <ac:spMk id="4" creationId="{39AEA78F-5F59-4479-87B7-16AFF5AB2EEF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5" creationId="{5B6261DD-4C83-4374-92E0-3E6D8887F011}"/>
          </ac:spMkLst>
        </pc:spChg>
        <pc:spChg chg="add del mod">
          <ac:chgData name="Zhao Xiong" userId="5eba49e5-2895-4cd9-83e8-b3064fe76704" providerId="ADAL" clId="{B606E7B2-EFF5-418A-8639-9F7537C4DA50}" dt="2022-06-11T17:35:43.158" v="13714"/>
          <ac:spMkLst>
            <pc:docMk/>
            <pc:sldMk cId="2614382736" sldId="278"/>
            <ac:spMk id="8" creationId="{FFC0D1DF-D4AE-48DD-8351-A8C55314D8DA}"/>
          </ac:spMkLst>
        </pc:spChg>
        <pc:spChg chg="add del mod">
          <ac:chgData name="Zhao Xiong" userId="5eba49e5-2895-4cd9-83e8-b3064fe76704" providerId="ADAL" clId="{B606E7B2-EFF5-418A-8639-9F7537C4DA50}" dt="2022-06-11T17:35:21.039" v="13704" actId="478"/>
          <ac:spMkLst>
            <pc:docMk/>
            <pc:sldMk cId="2614382736" sldId="278"/>
            <ac:spMk id="9" creationId="{EE71BF86-7E58-4451-96F9-7974351BE8C3}"/>
          </ac:spMkLst>
        </pc:spChg>
        <pc:spChg chg="add mod topLvl">
          <ac:chgData name="Zhao Xiong" userId="5eba49e5-2895-4cd9-83e8-b3064fe76704" providerId="ADAL" clId="{B606E7B2-EFF5-418A-8639-9F7537C4DA50}" dt="2022-06-18T14:01:20.849" v="14724" actId="1037"/>
          <ac:spMkLst>
            <pc:docMk/>
            <pc:sldMk cId="2614382736" sldId="278"/>
            <ac:spMk id="11" creationId="{D9F5A6D0-2B34-4F3E-9A73-8E137B9E2B3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3" creationId="{55EA1411-1356-48A4-8459-5413D68B91B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6" creationId="{7674D89A-EC46-48CB-ACC4-77A9492BB3D5}"/>
          </ac:spMkLst>
        </pc:spChg>
        <pc:spChg chg="add mod">
          <ac:chgData name="Zhao Xiong" userId="5eba49e5-2895-4cd9-83e8-b3064fe76704" providerId="ADAL" clId="{B606E7B2-EFF5-418A-8639-9F7537C4DA50}" dt="2022-06-18T14:02:05.719" v="14735" actId="1076"/>
          <ac:spMkLst>
            <pc:docMk/>
            <pc:sldMk cId="2614382736" sldId="278"/>
            <ac:spMk id="17" creationId="{99BBC45D-E8F5-48B4-A6B7-4A70E4B39BBE}"/>
          </ac:spMkLst>
        </pc:spChg>
        <pc:grpChg chg="add del mod">
          <ac:chgData name="Zhao Xiong" userId="5eba49e5-2895-4cd9-83e8-b3064fe76704" providerId="ADAL" clId="{B606E7B2-EFF5-418A-8639-9F7537C4DA50}" dt="2022-06-11T17:36:27.464" v="13718" actId="165"/>
          <ac:grpSpMkLst>
            <pc:docMk/>
            <pc:sldMk cId="2614382736" sldId="278"/>
            <ac:grpSpMk id="7" creationId="{A5C9C49C-6D52-4E32-ADCC-AEF9E45328EC}"/>
          </ac:grpSpMkLst>
        </pc:grpChg>
        <pc:picChg chg="add del mod modCrop">
          <ac:chgData name="Zhao Xiong" userId="5eba49e5-2895-4cd9-83e8-b3064fe76704" providerId="ADAL" clId="{B606E7B2-EFF5-418A-8639-9F7537C4DA50}" dt="2022-06-10T15:19:47.441" v="13163" actId="478"/>
          <ac:picMkLst>
            <pc:docMk/>
            <pc:sldMk cId="2614382736" sldId="278"/>
            <ac:picMk id="3" creationId="{319FB025-DFE9-4B6D-ACD6-88F9E6F112A3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3" creationId="{A33D84D2-DC8D-4AD9-884D-7AA269A1485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6" creationId="{9134262D-10CD-4BE8-A558-A770283BC772}"/>
          </ac:picMkLst>
        </pc:picChg>
        <pc:picChg chg="add del mod">
          <ac:chgData name="Zhao Xiong" userId="5eba49e5-2895-4cd9-83e8-b3064fe76704" providerId="ADAL" clId="{B606E7B2-EFF5-418A-8639-9F7537C4DA50}" dt="2022-06-10T15:22:29.314" v="13171" actId="478"/>
          <ac:picMkLst>
            <pc:docMk/>
            <pc:sldMk cId="2614382736" sldId="278"/>
            <ac:picMk id="7" creationId="{E9A1E23D-6402-43E7-8D9F-E68D2C1882E8}"/>
          </ac:picMkLst>
        </pc:picChg>
        <pc:picChg chg="add del mod">
          <ac:chgData name="Zhao Xiong" userId="5eba49e5-2895-4cd9-83e8-b3064fe76704" providerId="ADAL" clId="{B606E7B2-EFF5-418A-8639-9F7537C4DA50}" dt="2022-06-10T15:19:32.177" v="13158" actId="478"/>
          <ac:picMkLst>
            <pc:docMk/>
            <pc:sldMk cId="2614382736" sldId="278"/>
            <ac:picMk id="10" creationId="{354FCEEB-20C4-4702-A6A5-E2806CE1817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2" creationId="{5F9CB0EE-3DC6-463D-BD6E-B4B6EAEE10B5}"/>
          </ac:picMkLst>
        </pc:picChg>
        <pc:picChg chg="add del mod ord">
          <ac:chgData name="Zhao Xiong" userId="5eba49e5-2895-4cd9-83e8-b3064fe76704" providerId="ADAL" clId="{B606E7B2-EFF5-418A-8639-9F7537C4DA50}" dt="2022-06-11T17:35:41.083" v="13713"/>
          <ac:picMkLst>
            <pc:docMk/>
            <pc:sldMk cId="2614382736" sldId="278"/>
            <ac:picMk id="14" creationId="{72E63266-E9BE-4A65-816B-8A50AA3C8A9E}"/>
          </ac:picMkLst>
        </pc:picChg>
        <pc:picChg chg="add mod modCrop">
          <ac:chgData name="Zhao Xiong" userId="5eba49e5-2895-4cd9-83e8-b3064fe76704" providerId="ADAL" clId="{B606E7B2-EFF5-418A-8639-9F7537C4DA50}" dt="2022-06-18T14:01:56.087" v="14732" actId="14100"/>
          <ac:picMkLst>
            <pc:docMk/>
            <pc:sldMk cId="2614382736" sldId="278"/>
            <ac:picMk id="14" creationId="{C3F71F3B-A671-4871-B783-23871C1D09F6}"/>
          </ac:picMkLst>
        </pc:picChg>
        <pc:picChg chg="add mo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5" creationId="{7343A08B-450E-4570-93D3-07B38EB66E98}"/>
          </ac:picMkLst>
        </pc:picChg>
        <pc:cxnChg chg="add del mod">
          <ac:chgData name="Zhao Xiong" userId="5eba49e5-2895-4cd9-83e8-b3064fe76704" providerId="ADAL" clId="{B606E7B2-EFF5-418A-8639-9F7537C4DA50}" dt="2022-06-11T17:32:37.066" v="13692"/>
          <ac:cxnSpMkLst>
            <pc:docMk/>
            <pc:sldMk cId="2614382736" sldId="278"/>
            <ac:cxnSpMk id="10" creationId="{C6C6B8D3-553E-4C62-BDAF-B7A97E7D0756}"/>
          </ac:cxnSpMkLst>
        </pc:cxnChg>
      </pc:sldChg>
      <pc:sldChg chg="addSp delSp modSp add ord">
        <pc:chgData name="Zhao Xiong" userId="5eba49e5-2895-4cd9-83e8-b3064fe76704" providerId="ADAL" clId="{B606E7B2-EFF5-418A-8639-9F7537C4DA50}" dt="2022-06-13T11:06:55.726" v="14068" actId="20577"/>
        <pc:sldMkLst>
          <pc:docMk/>
          <pc:sldMk cId="286555550" sldId="279"/>
        </pc:sldMkLst>
        <pc:spChg chg="add mod">
          <ac:chgData name="Zhao Xiong" userId="5eba49e5-2895-4cd9-83e8-b3064fe76704" providerId="ADAL" clId="{B606E7B2-EFF5-418A-8639-9F7537C4DA50}" dt="2022-06-11T13:46:05.391" v="13606" actId="113"/>
          <ac:spMkLst>
            <pc:docMk/>
            <pc:sldMk cId="286555550" sldId="279"/>
            <ac:spMk id="2" creationId="{9A72E9C6-8A44-48A8-B94B-F2D99E09894C}"/>
          </ac:spMkLst>
        </pc:spChg>
        <pc:spChg chg="add mod">
          <ac:chgData name="Zhao Xiong" userId="5eba49e5-2895-4cd9-83e8-b3064fe76704" providerId="ADAL" clId="{B606E7B2-EFF5-418A-8639-9F7537C4DA50}" dt="2022-06-12T15:43:52.605" v="14001" actId="1036"/>
          <ac:spMkLst>
            <pc:docMk/>
            <pc:sldMk cId="286555550" sldId="279"/>
            <ac:spMk id="5" creationId="{C6FA748D-3184-44B0-84D5-32BAD4DF80F3}"/>
          </ac:spMkLst>
        </pc:spChg>
        <pc:spChg chg="add mod">
          <ac:chgData name="Zhao Xiong" userId="5eba49e5-2895-4cd9-83e8-b3064fe76704" providerId="ADAL" clId="{B606E7B2-EFF5-418A-8639-9F7537C4DA50}" dt="2022-06-12T15:55:01.612" v="14004" actId="1076"/>
          <ac:spMkLst>
            <pc:docMk/>
            <pc:sldMk cId="286555550" sldId="279"/>
            <ac:spMk id="6" creationId="{F8FFFAFA-AAF7-42D6-A8B7-F7FCFEB75EBD}"/>
          </ac:spMkLst>
        </pc:spChg>
        <pc:spChg chg="add mod">
          <ac:chgData name="Zhao Xiong" userId="5eba49e5-2895-4cd9-83e8-b3064fe76704" providerId="ADAL" clId="{B606E7B2-EFF5-418A-8639-9F7537C4DA50}" dt="2022-06-13T11:06:55.726" v="14068" actId="20577"/>
          <ac:spMkLst>
            <pc:docMk/>
            <pc:sldMk cId="286555550" sldId="279"/>
            <ac:spMk id="7" creationId="{AE9E07F9-7B11-4718-8987-E6C3D632CBA1}"/>
          </ac:spMkLst>
        </pc:spChg>
        <pc:picChg chg="add mod modCrop">
          <ac:chgData name="Zhao Xiong" userId="5eba49e5-2895-4cd9-83e8-b3064fe76704" providerId="ADAL" clId="{B606E7B2-EFF5-418A-8639-9F7537C4DA50}" dt="2022-06-12T15:43:52.605" v="14001" actId="1036"/>
          <ac:picMkLst>
            <pc:docMk/>
            <pc:sldMk cId="286555550" sldId="279"/>
            <ac:picMk id="4" creationId="{742E49B8-F066-493F-9D9B-05F1C96D685E}"/>
          </ac:picMkLst>
        </pc:picChg>
        <pc:picChg chg="add mod modCrop">
          <ac:chgData name="Zhao Xiong" userId="5eba49e5-2895-4cd9-83e8-b3064fe76704" providerId="ADAL" clId="{B606E7B2-EFF5-418A-8639-9F7537C4DA50}" dt="2022-06-12T15:55:05.036" v="14005" actId="14100"/>
          <ac:picMkLst>
            <pc:docMk/>
            <pc:sldMk cId="286555550" sldId="279"/>
            <ac:picMk id="8" creationId="{17A1BE6C-3722-4BB5-8CA8-F2A10D804792}"/>
          </ac:picMkLst>
        </pc:picChg>
        <pc:picChg chg="add del mod">
          <ac:chgData name="Zhao Xiong" userId="5eba49e5-2895-4cd9-83e8-b3064fe76704" providerId="ADAL" clId="{B606E7B2-EFF5-418A-8639-9F7537C4DA50}" dt="2022-06-12T16:12:14.881" v="14023"/>
          <ac:picMkLst>
            <pc:docMk/>
            <pc:sldMk cId="286555550" sldId="279"/>
            <ac:picMk id="9" creationId="{7033E398-EA26-44E4-8D5B-C1DAED9E0943}"/>
          </ac:picMkLst>
        </pc:picChg>
        <pc:picChg chg="add mod modCrop">
          <ac:chgData name="Zhao Xiong" userId="5eba49e5-2895-4cd9-83e8-b3064fe76704" providerId="ADAL" clId="{B606E7B2-EFF5-418A-8639-9F7537C4DA50}" dt="2022-06-13T11:05:59.349" v="14030" actId="1076"/>
          <ac:picMkLst>
            <pc:docMk/>
            <pc:sldMk cId="286555550" sldId="279"/>
            <ac:picMk id="9" creationId="{E210DBEF-5591-41BF-B5AB-8DF4AE9096E1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18:51.690" v="14740" actId="20577"/>
        <pc:sldMkLst>
          <pc:docMk/>
          <pc:sldMk cId="3191795158" sldId="280"/>
        </pc:sldMkLst>
        <pc:spChg chg="add mod">
          <ac:chgData name="Zhao Xiong" userId="5eba49e5-2895-4cd9-83e8-b3064fe76704" providerId="ADAL" clId="{B606E7B2-EFF5-418A-8639-9F7537C4DA50}" dt="2022-06-16T16:13:09.451" v="14485" actId="1076"/>
          <ac:spMkLst>
            <pc:docMk/>
            <pc:sldMk cId="3191795158" sldId="280"/>
            <ac:spMk id="4" creationId="{18AF918B-E8AD-46B5-84EB-2E52A6F19681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5" creationId="{5B67B6A9-6158-44DD-A410-D89197251410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7" creationId="{175C1561-52E2-4898-A5BC-DD14251C2015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16T12:49:36.663" v="14389"/>
          <ac:spMkLst>
            <pc:docMk/>
            <pc:sldMk cId="3191795158" sldId="280"/>
            <ac:spMk id="9" creationId="{EAAE8511-41AA-4BAE-B960-3AFC9CFC0456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16T14:29:58.363" v="14425" actId="478"/>
          <ac:spMkLst>
            <pc:docMk/>
            <pc:sldMk cId="3191795158" sldId="280"/>
            <ac:spMk id="15" creationId="{54BA703D-E99F-4935-A68E-718C07B2E6EF}"/>
          </ac:spMkLst>
        </pc:spChg>
        <pc:spChg chg="add mod">
          <ac:chgData name="Zhao Xiong" userId="5eba49e5-2895-4cd9-83e8-b3064fe76704" providerId="ADAL" clId="{B606E7B2-EFF5-418A-8639-9F7537C4DA50}" dt="2022-06-18T15:18:51.690" v="14740" actId="20577"/>
          <ac:spMkLst>
            <pc:docMk/>
            <pc:sldMk cId="3191795158" sldId="280"/>
            <ac:spMk id="17" creationId="{C1B01031-D3FA-4F7D-AB0C-B9540470AA23}"/>
          </ac:spMkLst>
        </pc:sp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3" creationId="{0C9C863E-45AB-4D7C-A4B2-BE83816DB275}"/>
          </ac:picMkLst>
        </pc:picChg>
        <pc:picChg chg="add del mod modCrop">
          <ac:chgData name="Zhao Xiong" userId="5eba49e5-2895-4cd9-83e8-b3064fe76704" providerId="ADAL" clId="{B606E7B2-EFF5-418A-8639-9F7537C4DA50}" dt="2022-06-16T16:13:47.238" v="14491" actId="478"/>
          <ac:picMkLst>
            <pc:docMk/>
            <pc:sldMk cId="3191795158" sldId="280"/>
            <ac:picMk id="3" creationId="{2FCEC3B7-93E3-46EC-9360-766D1A5F2864}"/>
          </ac:picMkLst>
        </pc:picChg>
        <pc:picChg chg="add del mod modCrop">
          <ac:chgData name="Zhao Xiong" userId="5eba49e5-2895-4cd9-83e8-b3064fe76704" providerId="ADAL" clId="{B606E7B2-EFF5-418A-8639-9F7537C4DA50}" dt="2022-06-16T14:24:00.656" v="14416" actId="478"/>
          <ac:picMkLst>
            <pc:docMk/>
            <pc:sldMk cId="3191795158" sldId="280"/>
            <ac:picMk id="6" creationId="{802D6637-C750-46BB-A41B-C1ABFDD6448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6" creationId="{D441BC5F-BF1A-4BAD-A1AC-E4192A8F5314}"/>
          </ac:picMkLst>
        </pc:picChg>
        <pc:picChg chg="add del">
          <ac:chgData name="Zhao Xiong" userId="5eba49e5-2895-4cd9-83e8-b3064fe76704" providerId="ADAL" clId="{B606E7B2-EFF5-418A-8639-9F7537C4DA50}" dt="2022-06-11T15:39:31.701" v="13611"/>
          <ac:picMkLst>
            <pc:docMk/>
            <pc:sldMk cId="3191795158" sldId="280"/>
            <ac:picMk id="7" creationId="{4BF5663B-0545-4FF2-AFC8-94E0D80B281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9" creationId="{DE5540BD-C850-4CBF-8509-C50E19E6FD09}"/>
          </ac:picMkLst>
        </pc:picChg>
        <pc:picChg chg="add mod or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0" creationId="{F294D62E-F0A8-4BDA-8F4B-1582DEC8EEFE}"/>
          </ac:picMkLst>
        </pc:picChg>
        <pc:picChg chg="add del mod modCrop">
          <ac:chgData name="Zhao Xiong" userId="5eba49e5-2895-4cd9-83e8-b3064fe76704" providerId="ADAL" clId="{B606E7B2-EFF5-418A-8639-9F7537C4DA50}" dt="2022-06-16T12:49:36.663" v="14389"/>
          <ac:picMkLst>
            <pc:docMk/>
            <pc:sldMk cId="3191795158" sldId="280"/>
            <ac:picMk id="12" creationId="{C98888D4-D092-4E58-AFE8-95B7220A48CD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4" creationId="{9FE12FCF-556A-4D1C-84CA-7826A2469D1C}"/>
          </ac:picMkLst>
        </pc:picChg>
        <pc:picChg chg="add del mod">
          <ac:chgData name="Zhao Xiong" userId="5eba49e5-2895-4cd9-83e8-b3064fe76704" providerId="ADAL" clId="{B606E7B2-EFF5-418A-8639-9F7537C4DA50}" dt="2022-06-16T14:29:57.131" v="14424" actId="478"/>
          <ac:picMkLst>
            <pc:docMk/>
            <pc:sldMk cId="3191795158" sldId="280"/>
            <ac:picMk id="16" creationId="{FDDD52B4-2F87-4E7A-AD27-DA015DDCBC5D}"/>
          </ac:picMkLst>
        </pc:picChg>
      </pc:sldChg>
      <pc:sldChg chg="addSp delSp modSp add">
        <pc:chgData name="Zhao Xiong" userId="5eba49e5-2895-4cd9-83e8-b3064fe76704" providerId="ADAL" clId="{B606E7B2-EFF5-418A-8639-9F7537C4DA50}" dt="2022-06-21T13:13:22.469" v="14923" actId="1076"/>
        <pc:sldMkLst>
          <pc:docMk/>
          <pc:sldMk cId="3099022437" sldId="282"/>
        </pc:sldMkLst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5" creationId="{5B67B6A9-6158-44DD-A410-D89197251410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7" creationId="{175C1561-52E2-4898-A5BC-DD14251C2015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20T12:49:25.894" v="14900" actId="20577"/>
          <ac:spMkLst>
            <pc:docMk/>
            <pc:sldMk cId="3099022437" sldId="282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20T12:49:43.808" v="14909" actId="20577"/>
          <ac:spMkLst>
            <pc:docMk/>
            <pc:sldMk cId="3099022437" sldId="282"/>
            <ac:spMk id="17" creationId="{C1B01031-D3FA-4F7D-AB0C-B9540470AA23}"/>
          </ac:spMkLst>
        </pc:spChg>
        <pc:picChg chg="add del">
          <ac:chgData name="Zhao Xiong" userId="5eba49e5-2895-4cd9-83e8-b3064fe76704" providerId="ADAL" clId="{B606E7B2-EFF5-418A-8639-9F7537C4DA50}" dt="2022-06-18T13:54:49.696" v="14508" actId="478"/>
          <ac:picMkLst>
            <pc:docMk/>
            <pc:sldMk cId="3099022437" sldId="282"/>
            <ac:picMk id="3" creationId="{0C9C863E-45AB-4D7C-A4B2-BE83816DB275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3" creationId="{FAA75533-C0CB-4D08-9DF0-7AD8F56A7CB2}"/>
          </ac:picMkLst>
        </pc:picChg>
        <pc:picChg chg="add mod ord modCrop">
          <ac:chgData name="Zhao Xiong" userId="5eba49e5-2895-4cd9-83e8-b3064fe76704" providerId="ADAL" clId="{B606E7B2-EFF5-418A-8639-9F7537C4DA50}" dt="2022-06-20T12:49:52.826" v="14912" actId="14100"/>
          <ac:picMkLst>
            <pc:docMk/>
            <pc:sldMk cId="3099022437" sldId="282"/>
            <ac:picMk id="6" creationId="{7C010DA1-7A13-470E-B7E9-E1E3F8BEC312}"/>
          </ac:picMkLst>
        </pc:picChg>
        <pc:picChg chg="add del">
          <ac:chgData name="Zhao Xiong" userId="5eba49e5-2895-4cd9-83e8-b3064fe76704" providerId="ADAL" clId="{B606E7B2-EFF5-418A-8639-9F7537C4DA50}" dt="2022-06-18T13:54:51.104" v="14511" actId="478"/>
          <ac:picMkLst>
            <pc:docMk/>
            <pc:sldMk cId="3099022437" sldId="282"/>
            <ac:picMk id="6" creationId="{D441BC5F-BF1A-4BAD-A1AC-E4192A8F5314}"/>
          </ac:picMkLst>
        </pc:picChg>
        <pc:picChg chg="add mod ord modCrop">
          <ac:chgData name="Zhao Xiong" userId="5eba49e5-2895-4cd9-83e8-b3064fe76704" providerId="ADAL" clId="{B606E7B2-EFF5-418A-8639-9F7537C4DA50}" dt="2022-06-21T13:13:22.469" v="14923" actId="1076"/>
          <ac:picMkLst>
            <pc:docMk/>
            <pc:sldMk cId="3099022437" sldId="282"/>
            <ac:picMk id="9" creationId="{2FD6ACEC-9868-4C1F-A0DC-D1314BC00750}"/>
          </ac:picMkLst>
        </pc:picChg>
        <pc:picChg chg="add del">
          <ac:chgData name="Zhao Xiong" userId="5eba49e5-2895-4cd9-83e8-b3064fe76704" providerId="ADAL" clId="{B606E7B2-EFF5-418A-8639-9F7537C4DA50}" dt="2022-06-18T13:54:50.321" v="14509" actId="478"/>
          <ac:picMkLst>
            <pc:docMk/>
            <pc:sldMk cId="3099022437" sldId="282"/>
            <ac:picMk id="9" creationId="{DE5540BD-C850-4CBF-8509-C50E19E6FD09}"/>
          </ac:picMkLst>
        </pc:picChg>
        <pc:picChg chg="add del">
          <ac:chgData name="Zhao Xiong" userId="5eba49e5-2895-4cd9-83e8-b3064fe76704" providerId="ADAL" clId="{B606E7B2-EFF5-418A-8639-9F7537C4DA50}" dt="2022-06-18T13:54:49.376" v="14507" actId="478"/>
          <ac:picMkLst>
            <pc:docMk/>
            <pc:sldMk cId="3099022437" sldId="282"/>
            <ac:picMk id="10" creationId="{F294D62E-F0A8-4BDA-8F4B-1582DEC8EEFE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2" creationId="{0DA4295B-1B90-4A15-96D9-92828A1C67DD}"/>
          </ac:picMkLst>
        </pc:picChg>
        <pc:picChg chg="add del">
          <ac:chgData name="Zhao Xiong" userId="5eba49e5-2895-4cd9-83e8-b3064fe76704" providerId="ADAL" clId="{B606E7B2-EFF5-418A-8639-9F7537C4DA50}" dt="2022-06-18T13:54:50.642" v="14510" actId="478"/>
          <ac:picMkLst>
            <pc:docMk/>
            <pc:sldMk cId="3099022437" sldId="282"/>
            <ac:picMk id="14" creationId="{9FE12FCF-556A-4D1C-84CA-7826A2469D1C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5" creationId="{CD670C90-6158-48CB-99C5-1038DA77715B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59:45.560" v="14885" actId="1076"/>
        <pc:sldMkLst>
          <pc:docMk/>
          <pc:sldMk cId="2763442935" sldId="283"/>
        </pc:sldMkLst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2" creationId="{440AB55B-8648-4A7E-A3F1-CBADB102CC3B}"/>
          </ac:spMkLst>
        </pc:spChg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3" creationId="{CED8B65B-D4E5-41DB-9C6C-A39C86E11586}"/>
          </ac:spMkLst>
        </pc:spChg>
        <pc:spChg chg="add mod">
          <ac:chgData name="Zhao Xiong" userId="5eba49e5-2895-4cd9-83e8-b3064fe76704" providerId="ADAL" clId="{B606E7B2-EFF5-418A-8639-9F7537C4DA50}" dt="2022-06-18T15:59:31.041" v="14884" actId="20577"/>
          <ac:spMkLst>
            <pc:docMk/>
            <pc:sldMk cId="2763442935" sldId="283"/>
            <ac:spMk id="5" creationId="{7FB87E52-D2D1-473C-89A1-3130212F1F63}"/>
          </ac:spMkLst>
        </pc:spChg>
        <pc:picChg chg="add mod">
          <ac:chgData name="Zhao Xiong" userId="5eba49e5-2895-4cd9-83e8-b3064fe76704" providerId="ADAL" clId="{B606E7B2-EFF5-418A-8639-9F7537C4DA50}" dt="2022-06-18T15:59:45.560" v="14885" actId="1076"/>
          <ac:picMkLst>
            <pc:docMk/>
            <pc:sldMk cId="2763442935" sldId="283"/>
            <ac:picMk id="4" creationId="{40BBEE19-387A-46F1-BFE8-E5AF3C72930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8:17.845" v="15676" actId="1076"/>
        <pc:sldMkLst>
          <pc:docMk/>
          <pc:sldMk cId="3096138305" sldId="284"/>
        </pc:sldMkLst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2" creationId="{02B78EB2-BE8B-4F62-864A-EF173B3C13B0}"/>
          </ac:spMkLst>
        </pc:spChg>
        <pc:spChg chg="add mod">
          <ac:chgData name="Zhao Xiong" userId="5eba49e5-2895-4cd9-83e8-b3064fe76704" providerId="ADAL" clId="{B606E7B2-EFF5-418A-8639-9F7537C4DA50}" dt="2022-06-23T12:37:09.854" v="15634" actId="207"/>
          <ac:spMkLst>
            <pc:docMk/>
            <pc:sldMk cId="3096138305" sldId="284"/>
            <ac:spMk id="2" creationId="{484E79D1-3873-47A1-9DD2-00E96547A5A6}"/>
          </ac:spMkLst>
        </pc:spChg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3" creationId="{DA5BEAEB-C87B-479E-819B-63183C436DC2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5" creationId="{CE745F5E-F064-4111-9DC4-7135AE842B0E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7" creationId="{0749E2DB-0DCB-4EF1-AC4A-BF40485D2745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8" creationId="{74FBEB41-BE57-4CD3-A654-CBCF8F17CBD6}"/>
          </ac:spMkLst>
        </pc:sp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4" creationId="{95516911-60BB-4C55-B456-C9574AFED803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6" creationId="{3D53628E-78BE-49B0-BDA7-153F8DAD5C0F}"/>
          </ac:picMkLst>
        </pc:picChg>
        <pc:picChg chg="add del mod modCrop">
          <ac:chgData name="Zhao Xiong" userId="5eba49e5-2895-4cd9-83e8-b3064fe76704" providerId="ADAL" clId="{B606E7B2-EFF5-418A-8639-9F7537C4DA50}" dt="2022-06-22T11:26:37.190" v="15065" actId="478"/>
          <ac:picMkLst>
            <pc:docMk/>
            <pc:sldMk cId="3096138305" sldId="284"/>
            <ac:picMk id="6" creationId="{BD5EC641-FFFD-4508-ACAE-574F0AAABF11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9" creationId="{B3684944-70A0-4CAB-AC91-18ACAC6DE47E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7:19:36.139" v="15849" actId="732"/>
        <pc:sldMkLst>
          <pc:docMk/>
          <pc:sldMk cId="3027259209" sldId="285"/>
        </pc:sldMkLst>
        <pc:spChg chg="del">
          <ac:chgData name="Zhao Xiong" userId="5eba49e5-2895-4cd9-83e8-b3064fe76704" providerId="ADAL" clId="{B606E7B2-EFF5-418A-8639-9F7537C4DA50}" dt="2022-06-21T19:27:18.314" v="14926" actId="478"/>
          <ac:spMkLst>
            <pc:docMk/>
            <pc:sldMk cId="3027259209" sldId="285"/>
            <ac:spMk id="2" creationId="{484E79D1-3873-47A1-9DD2-00E96547A5A6}"/>
          </ac:spMkLst>
        </pc:spChg>
        <pc:spChg chg="add mod">
          <ac:chgData name="Zhao Xiong" userId="5eba49e5-2895-4cd9-83e8-b3064fe76704" providerId="ADAL" clId="{B606E7B2-EFF5-418A-8639-9F7537C4DA50}" dt="2022-06-25T15:21:07.049" v="15768" actId="20577"/>
          <ac:spMkLst>
            <pc:docMk/>
            <pc:sldMk cId="3027259209" sldId="285"/>
            <ac:spMk id="2" creationId="{7C8F4EFA-A883-490F-AF8D-D02850044C9B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3" creationId="{17703C0E-0A5A-4B3B-8614-1714248AD221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4" creationId="{3E1870CF-90AB-4704-8EA9-C8498A76D008}"/>
          </ac:spMkLst>
        </pc:spChg>
        <pc:spChg chg="add mod">
          <ac:chgData name="Zhao Xiong" userId="5eba49e5-2895-4cd9-83e8-b3064fe76704" providerId="ADAL" clId="{B606E7B2-EFF5-418A-8639-9F7537C4DA50}" dt="2022-06-25T15:21:45.533" v="15815" actId="20577"/>
          <ac:spMkLst>
            <pc:docMk/>
            <pc:sldMk cId="3027259209" sldId="285"/>
            <ac:spMk id="5" creationId="{AFB7C43E-312C-4DB9-BA7B-90CFA7026B9A}"/>
          </ac:spMkLst>
        </pc:spChg>
        <pc:spChg chg="add mod">
          <ac:chgData name="Zhao Xiong" userId="5eba49e5-2895-4cd9-83e8-b3064fe76704" providerId="ADAL" clId="{B606E7B2-EFF5-418A-8639-9F7537C4DA50}" dt="2022-06-25T15:21:51.849" v="15837" actId="20577"/>
          <ac:spMkLst>
            <pc:docMk/>
            <pc:sldMk cId="3027259209" sldId="285"/>
            <ac:spMk id="7" creationId="{713EC0C2-3C19-4525-AA30-32E84A6E68B7}"/>
          </ac:spMkLst>
        </pc:spChg>
        <pc:picChg chg="add del mod modCrop">
          <ac:chgData name="Zhao Xiong" userId="5eba49e5-2895-4cd9-83e8-b3064fe76704" providerId="ADAL" clId="{B606E7B2-EFF5-418A-8639-9F7537C4DA50}" dt="2022-06-25T17:19:36.139" v="15849" actId="732"/>
          <ac:picMkLst>
            <pc:docMk/>
            <pc:sldMk cId="3027259209" sldId="285"/>
            <ac:picMk id="6" creationId="{BFE067DA-2679-48E8-B44C-607974C1E4D4}"/>
          </ac:picMkLst>
        </pc:picChg>
        <pc:picChg chg="add mod modCrop">
          <ac:chgData name="Zhao Xiong" userId="5eba49e5-2895-4cd9-83e8-b3064fe76704" providerId="ADAL" clId="{B606E7B2-EFF5-418A-8639-9F7537C4DA50}" dt="2022-06-25T17:19:32.107" v="15848" actId="1076"/>
          <ac:picMkLst>
            <pc:docMk/>
            <pc:sldMk cId="3027259209" sldId="285"/>
            <ac:picMk id="9" creationId="{F78EA5B5-ADB7-4F28-9B09-EAE170550D4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7:47.253" v="15675" actId="1076"/>
        <pc:sldMkLst>
          <pc:docMk/>
          <pc:sldMk cId="2854043095" sldId="286"/>
        </pc:sldMkLst>
        <pc:spChg chg="add mod">
          <ac:chgData name="Zhao Xiong" userId="5eba49e5-2895-4cd9-83e8-b3064fe76704" providerId="ADAL" clId="{B606E7B2-EFF5-418A-8639-9F7537C4DA50}" dt="2022-06-23T12:30:06.583" v="15359" actId="20577"/>
          <ac:spMkLst>
            <pc:docMk/>
            <pc:sldMk cId="2854043095" sldId="286"/>
            <ac:spMk id="2" creationId="{29DA1365-4F25-47C4-BBD9-7B0D0AE22480}"/>
          </ac:spMkLst>
        </pc:spChg>
        <pc:spChg chg="add mod">
          <ac:chgData name="Zhao Xiong" userId="5eba49e5-2895-4cd9-83e8-b3064fe76704" providerId="ADAL" clId="{B606E7B2-EFF5-418A-8639-9F7537C4DA50}" dt="2022-06-23T12:31:33.622" v="15471" actId="20577"/>
          <ac:spMkLst>
            <pc:docMk/>
            <pc:sldMk cId="2854043095" sldId="286"/>
            <ac:spMk id="3" creationId="{1506986D-2DEB-475A-A8CA-BA4DC8A5B58C}"/>
          </ac:spMkLst>
        </pc:spChg>
        <pc:spChg chg="add mod">
          <ac:chgData name="Zhao Xiong" userId="5eba49e5-2895-4cd9-83e8-b3064fe76704" providerId="ADAL" clId="{B606E7B2-EFF5-418A-8639-9F7537C4DA50}" dt="2022-06-23T12:31:31.166" v="15466" actId="20577"/>
          <ac:spMkLst>
            <pc:docMk/>
            <pc:sldMk cId="2854043095" sldId="286"/>
            <ac:spMk id="4" creationId="{205462C6-BBFD-4D2E-A725-D1C44BCBF88E}"/>
          </ac:spMkLst>
        </pc:spChg>
        <pc:spChg chg="add mod">
          <ac:chgData name="Zhao Xiong" userId="5eba49e5-2895-4cd9-83e8-b3064fe76704" providerId="ADAL" clId="{B606E7B2-EFF5-418A-8639-9F7537C4DA50}" dt="2022-06-25T13:57:47.253" v="15675" actId="1076"/>
          <ac:spMkLst>
            <pc:docMk/>
            <pc:sldMk cId="2854043095" sldId="286"/>
            <ac:spMk id="5" creationId="{68A6ACB5-B5F3-4BE7-9240-ACB48951A7E9}"/>
          </ac:spMkLst>
        </pc:spChg>
        <pc:spChg chg="add mod">
          <ac:chgData name="Zhao Xiong" userId="5eba49e5-2895-4cd9-83e8-b3064fe76704" providerId="ADAL" clId="{B606E7B2-EFF5-418A-8639-9F7537C4DA50}" dt="2022-06-23T12:31:27.507" v="15457" actId="20577"/>
          <ac:spMkLst>
            <pc:docMk/>
            <pc:sldMk cId="2854043095" sldId="286"/>
            <ac:spMk id="6" creationId="{7F2B64AC-62D4-42AD-835D-38EC312EB582}"/>
          </ac:spMkLst>
        </pc:spChg>
        <pc:picChg chg="add mod modCrop">
          <ac:chgData name="Zhao Xiong" userId="5eba49e5-2895-4cd9-83e8-b3064fe76704" providerId="ADAL" clId="{B606E7B2-EFF5-418A-8639-9F7537C4DA50}" dt="2022-06-24T12:45:15.058" v="15644" actId="1076"/>
          <ac:picMkLst>
            <pc:docMk/>
            <pc:sldMk cId="2854043095" sldId="286"/>
            <ac:picMk id="8" creationId="{71930786-D0DE-4990-A426-43776089300F}"/>
          </ac:picMkLst>
        </pc:picChg>
        <pc:picChg chg="add mod modCrop">
          <ac:chgData name="Zhao Xiong" userId="5eba49e5-2895-4cd9-83e8-b3064fe76704" providerId="ADAL" clId="{B606E7B2-EFF5-418A-8639-9F7537C4DA50}" dt="2022-06-25T13:56:23.287" v="15656" actId="14100"/>
          <ac:picMkLst>
            <pc:docMk/>
            <pc:sldMk cId="2854043095" sldId="286"/>
            <ac:picMk id="9" creationId="{87909DF4-BD83-4EC5-B7EE-84B484586BA9}"/>
          </ac:picMkLst>
        </pc:picChg>
        <pc:picChg chg="add del mod">
          <ac:chgData name="Zhao Xiong" userId="5eba49e5-2895-4cd9-83e8-b3064fe76704" providerId="ADAL" clId="{B606E7B2-EFF5-418A-8639-9F7537C4DA50}" dt="2022-06-25T13:56:27.956" v="15659"/>
          <ac:picMkLst>
            <pc:docMk/>
            <pc:sldMk cId="2854043095" sldId="286"/>
            <ac:picMk id="11" creationId="{73796988-D3A3-4E81-8F37-81FAF579A9DD}"/>
          </ac:picMkLst>
        </pc:picChg>
        <pc:picChg chg="add mod modCrop">
          <ac:chgData name="Zhao Xiong" userId="5eba49e5-2895-4cd9-83e8-b3064fe76704" providerId="ADAL" clId="{B606E7B2-EFF5-418A-8639-9F7537C4DA50}" dt="2022-06-25T13:56:45.333" v="15668" actId="1076"/>
          <ac:picMkLst>
            <pc:docMk/>
            <pc:sldMk cId="2854043095" sldId="286"/>
            <ac:picMk id="13" creationId="{0E5B11C9-2B2F-4C74-8AAC-D1FCD1096ED7}"/>
          </ac:picMkLst>
        </pc:picChg>
        <pc:picChg chg="add mod modCrop">
          <ac:chgData name="Zhao Xiong" userId="5eba49e5-2895-4cd9-83e8-b3064fe76704" providerId="ADAL" clId="{B606E7B2-EFF5-418A-8639-9F7537C4DA50}" dt="2022-06-25T13:57:42.437" v="15674" actId="1076"/>
          <ac:picMkLst>
            <pc:docMk/>
            <pc:sldMk cId="2854043095" sldId="286"/>
            <ac:picMk id="14" creationId="{7710DBD0-4378-4486-9305-03C59EE71C1F}"/>
          </ac:picMkLst>
        </pc:picChg>
      </pc:sldChg>
      <pc:sldChg chg="add">
        <pc:chgData name="Zhao Xiong" userId="5eba49e5-2895-4cd9-83e8-b3064fe76704" providerId="ADAL" clId="{B606E7B2-EFF5-418A-8639-9F7537C4DA50}" dt="2022-06-23T12:29:44.767" v="15320"/>
        <pc:sldMkLst>
          <pc:docMk/>
          <pc:sldMk cId="504494362" sldId="287"/>
        </pc:sldMkLst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ord">
        <pc:chgData name="zhaohan" userId="95e304e8ede71739" providerId="LiveId" clId="{740E24C1-5156-4599-B84F-B42CCA40E00D}" dt="2022-07-13T04:00:34.799" v="1606"/>
        <pc:sldMkLst>
          <pc:docMk/>
          <pc:sldMk cId="3836033697" sldId="256"/>
        </pc:sldMkLst>
      </pc:sldChg>
      <pc:sldChg chg="addSp delSp modSp mod">
        <pc:chgData name="zhaohan" userId="95e304e8ede71739" providerId="LiveId" clId="{740E24C1-5156-4599-B84F-B42CCA40E00D}" dt="2022-07-12T04:21:15.347" v="1604" actId="20577"/>
        <pc:sldMkLst>
          <pc:docMk/>
          <pc:sldMk cId="504494362" sldId="287"/>
        </pc:sldMkLst>
        <pc:spChg chg="add mod">
          <ac:chgData name="zhaohan" userId="95e304e8ede71739" providerId="LiveId" clId="{740E24C1-5156-4599-B84F-B42CCA40E00D}" dt="2022-07-06T04:27:20.352" v="736" actId="14100"/>
          <ac:spMkLst>
            <pc:docMk/>
            <pc:sldMk cId="504494362" sldId="287"/>
            <ac:spMk id="2" creationId="{5A3B8DE5-444B-33DF-EF35-3A5EFA6AC8AE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3" creationId="{457D3807-DD85-E832-436B-F9CB10CDA022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4" creationId="{9354C820-A1D4-FE2C-0E60-1C5C1B5B9294}"/>
          </ac:spMkLst>
        </pc:spChg>
        <pc:spChg chg="add del">
          <ac:chgData name="zhaohan" userId="95e304e8ede71739" providerId="LiveId" clId="{740E24C1-5156-4599-B84F-B42CCA40E00D}" dt="2022-06-30T06:15:02.275" v="65"/>
          <ac:spMkLst>
            <pc:docMk/>
            <pc:sldMk cId="504494362" sldId="287"/>
            <ac:spMk id="5" creationId="{D273D3EE-D3CC-B6C2-7B24-B709E0E94623}"/>
          </ac:spMkLst>
        </pc:spChg>
        <pc:spChg chg="add del">
          <ac:chgData name="zhaohan" userId="95e304e8ede71739" providerId="LiveId" clId="{740E24C1-5156-4599-B84F-B42CCA40E00D}" dt="2022-06-30T06:15:04.103" v="67"/>
          <ac:spMkLst>
            <pc:docMk/>
            <pc:sldMk cId="504494362" sldId="287"/>
            <ac:spMk id="6" creationId="{45518360-E88F-6310-F97A-4995A8C1E95A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6" creationId="{E672E86F-363F-B543-61CA-601244D5B9E5}"/>
          </ac:spMkLst>
        </pc:spChg>
        <pc:spChg chg="add mod">
          <ac:chgData name="zhaohan" userId="95e304e8ede71739" providerId="LiveId" clId="{740E24C1-5156-4599-B84F-B42CCA40E00D}" dt="2022-07-12T04:21:15.347" v="1604" actId="20577"/>
          <ac:spMkLst>
            <pc:docMk/>
            <pc:sldMk cId="504494362" sldId="287"/>
            <ac:spMk id="7" creationId="{72881C1C-BAE4-E844-89BD-6618A7E3B407}"/>
          </ac:spMkLst>
        </pc:spChg>
        <pc:spChg chg="add del">
          <ac:chgData name="zhaohan" userId="95e304e8ede71739" providerId="LiveId" clId="{740E24C1-5156-4599-B84F-B42CCA40E00D}" dt="2022-06-30T06:15:05.247" v="69"/>
          <ac:spMkLst>
            <pc:docMk/>
            <pc:sldMk cId="504494362" sldId="287"/>
            <ac:spMk id="7" creationId="{9E323B64-8E56-2BC1-C313-FCDF1B9A8DFF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8" creationId="{A09F18BF-9DDA-0EAC-EE9C-52652A276191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9" creationId="{76E305A4-C25D-654E-AE5C-DBE69E143C28}"/>
          </ac:spMkLst>
        </pc:spChg>
        <pc:spChg chg="add del mod">
          <ac:chgData name="zhaohan" userId="95e304e8ede71739" providerId="LiveId" clId="{740E24C1-5156-4599-B84F-B42CCA40E00D}" dt="2022-06-30T06:15:28.246" v="89"/>
          <ac:spMkLst>
            <pc:docMk/>
            <pc:sldMk cId="504494362" sldId="287"/>
            <ac:spMk id="9" creationId="{8C283664-1BCC-5B1F-617E-57B62ADD303B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0" creationId="{3802BC98-06D8-5238-3379-57DBEF6A7D26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1" creationId="{0A0B048D-1BC8-6839-96A2-AF2D7F6A4D2C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2" creationId="{8726D8E8-3F53-21B8-A378-A54F2DB7E068}"/>
          </ac:spMkLst>
        </pc:spChg>
        <pc:spChg chg="add mod">
          <ac:chgData name="zhaohan" userId="95e304e8ede71739" providerId="LiveId" clId="{740E24C1-5156-4599-B84F-B42CCA40E00D}" dt="2022-07-06T04:27:38.326" v="798" actId="20577"/>
          <ac:spMkLst>
            <pc:docMk/>
            <pc:sldMk cId="504494362" sldId="287"/>
            <ac:spMk id="13" creationId="{DA2E2387-0D55-145F-3649-6DF111F90218}"/>
          </ac:spMkLst>
        </pc:spChg>
      </pc:sldChg>
      <pc:sldChg chg="addSp delSp modSp add mod ord">
        <pc:chgData name="zhaohan" userId="95e304e8ede71739" providerId="LiveId" clId="{740E24C1-5156-4599-B84F-B42CCA40E00D}" dt="2022-07-06T04:27:07.022" v="734" actId="1036"/>
        <pc:sldMkLst>
          <pc:docMk/>
          <pc:sldMk cId="2571968155" sldId="288"/>
        </pc:sldMkLst>
        <pc:spChg chg="add mod">
          <ac:chgData name="zhaohan" userId="95e304e8ede71739" providerId="LiveId" clId="{740E24C1-5156-4599-B84F-B42CCA40E00D}" dt="2022-07-02T22:53:44.309" v="626" actId="20577"/>
          <ac:spMkLst>
            <pc:docMk/>
            <pc:sldMk cId="2571968155" sldId="288"/>
            <ac:spMk id="2" creationId="{0DC165B2-DA56-875D-2DA4-E53105F93824}"/>
          </ac:spMkLst>
        </pc:spChg>
        <pc:spChg chg="add mod">
          <ac:chgData name="zhaohan" userId="95e304e8ede71739" providerId="LiveId" clId="{740E24C1-5156-4599-B84F-B42CCA40E00D}" dt="2022-07-02T23:03:20.669" v="699" actId="1076"/>
          <ac:spMkLst>
            <pc:docMk/>
            <pc:sldMk cId="2571968155" sldId="288"/>
            <ac:spMk id="4" creationId="{456D4B22-AC02-8FC8-EC1B-4F18DB718833}"/>
          </ac:spMkLst>
        </pc:spChg>
        <pc:spChg chg="add mod">
          <ac:chgData name="zhaohan" userId="95e304e8ede71739" providerId="LiveId" clId="{740E24C1-5156-4599-B84F-B42CCA40E00D}" dt="2022-07-06T04:27:07.022" v="734" actId="1036"/>
          <ac:spMkLst>
            <pc:docMk/>
            <pc:sldMk cId="2571968155" sldId="288"/>
            <ac:spMk id="5" creationId="{7F8392B8-0F95-7A4A-2EBC-8333E551FED4}"/>
          </ac:spMkLst>
        </pc:spChg>
        <pc:spChg chg="add mod">
          <ac:chgData name="zhaohan" userId="95e304e8ede71739" providerId="LiveId" clId="{740E24C1-5156-4599-B84F-B42CCA40E00D}" dt="2022-07-02T23:11:36.284" v="704" actId="14100"/>
          <ac:spMkLst>
            <pc:docMk/>
            <pc:sldMk cId="2571968155" sldId="288"/>
            <ac:spMk id="9" creationId="{18973AFC-CA44-BA44-AE46-E4D3C066BE65}"/>
          </ac:spMkLst>
        </pc:spChg>
        <pc:spChg chg="add mod">
          <ac:chgData name="zhaohan" userId="95e304e8ede71739" providerId="LiveId" clId="{740E24C1-5156-4599-B84F-B42CCA40E00D}" dt="2022-07-02T11:29:19.467" v="533" actId="571"/>
          <ac:spMkLst>
            <pc:docMk/>
            <pc:sldMk cId="2571968155" sldId="288"/>
            <ac:spMk id="11" creationId="{D5EE938A-5087-1500-A3FC-D359452A557E}"/>
          </ac:spMkLst>
        </pc:spChg>
        <pc:graphicFrameChg chg="add del mod">
          <ac:chgData name="zhaohan" userId="95e304e8ede71739" providerId="LiveId" clId="{740E24C1-5156-4599-B84F-B42CCA40E00D}" dt="2022-07-02T12:05:34.997" v="539" actId="478"/>
          <ac:graphicFrameMkLst>
            <pc:docMk/>
            <pc:sldMk cId="2571968155" sldId="288"/>
            <ac:graphicFrameMk id="3" creationId="{15B3081A-8FFC-B7E9-69B2-81B32491C43D}"/>
          </ac:graphicFrameMkLst>
        </pc:graphicFrameChg>
        <pc:graphicFrameChg chg="add mod">
          <ac:chgData name="zhaohan" userId="95e304e8ede71739" providerId="LiveId" clId="{740E24C1-5156-4599-B84F-B42CCA40E00D}" dt="2022-07-02T23:03:14.140" v="697" actId="1076"/>
          <ac:graphicFrameMkLst>
            <pc:docMk/>
            <pc:sldMk cId="2571968155" sldId="288"/>
            <ac:graphicFrameMk id="3" creationId="{F728502B-C327-73E7-1653-4EF04C6AE157}"/>
          </ac:graphicFrameMkLst>
        </pc:graphicFrameChg>
        <pc:graphicFrameChg chg="add del mod">
          <ac:chgData name="zhaohan" userId="95e304e8ede71739" providerId="LiveId" clId="{740E24C1-5156-4599-B84F-B42CCA40E00D}" dt="2022-07-02T22:53:10.103" v="549" actId="478"/>
          <ac:graphicFrameMkLst>
            <pc:docMk/>
            <pc:sldMk cId="2571968155" sldId="288"/>
            <ac:graphicFrameMk id="5" creationId="{133753E1-EF0C-E3C4-817C-671BB9B86149}"/>
          </ac:graphicFrameMkLst>
        </pc:graphicFrameChg>
        <pc:graphicFrameChg chg="add del mod">
          <ac:chgData name="zhaohan" userId="95e304e8ede71739" providerId="LiveId" clId="{740E24C1-5156-4599-B84F-B42CCA40E00D}" dt="2022-07-02T11:29:42.984" v="538" actId="21"/>
          <ac:graphicFrameMkLst>
            <pc:docMk/>
            <pc:sldMk cId="2571968155" sldId="288"/>
            <ac:graphicFrameMk id="5" creationId="{3B26D1D2-7503-83B9-EF24-863E3A92E05C}"/>
          </ac:graphicFrameMkLst>
        </pc:graphicFrameChg>
        <pc:graphicFrameChg chg="add del mod">
          <ac:chgData name="zhaohan" userId="95e304e8ede71739" providerId="LiveId" clId="{740E24C1-5156-4599-B84F-B42CCA40E00D}" dt="2022-07-02T22:59:42.416" v="628" actId="478"/>
          <ac:graphicFrameMkLst>
            <pc:docMk/>
            <pc:sldMk cId="2571968155" sldId="288"/>
            <ac:graphicFrameMk id="6" creationId="{01F78BC0-834F-9F22-ABA3-6EFD573A2D51}"/>
          </ac:graphicFrameMkLst>
        </pc:graphicFrameChg>
        <pc:graphicFrameChg chg="add del mod">
          <ac:chgData name="zhaohan" userId="95e304e8ede71739" providerId="LiveId" clId="{740E24C1-5156-4599-B84F-B42CCA40E00D}" dt="2022-07-02T11:29:41.862" v="537" actId="21"/>
          <ac:graphicFrameMkLst>
            <pc:docMk/>
            <pc:sldMk cId="2571968155" sldId="288"/>
            <ac:graphicFrameMk id="6" creationId="{643654B8-228E-86C7-2622-C4BF55EC438F}"/>
          </ac:graphicFrameMkLst>
        </pc:graphicFrameChg>
        <pc:graphicFrameChg chg="add mod ord">
          <ac:chgData name="zhaohan" userId="95e304e8ede71739" providerId="LiveId" clId="{740E24C1-5156-4599-B84F-B42CCA40E00D}" dt="2022-07-02T23:03:20.669" v="699" actId="1076"/>
          <ac:graphicFrameMkLst>
            <pc:docMk/>
            <pc:sldMk cId="2571968155" sldId="288"/>
            <ac:graphicFrameMk id="7" creationId="{3C531904-F410-0A70-8CA4-6D09593519A8}"/>
          </ac:graphicFrameMkLst>
        </pc:graphicFrameChg>
        <pc:graphicFrameChg chg="add del mod">
          <ac:chgData name="zhaohan" userId="95e304e8ede71739" providerId="LiveId" clId="{740E24C1-5156-4599-B84F-B42CCA40E00D}" dt="2022-07-02T11:27:56.982" v="506" actId="21"/>
          <ac:graphicFrameMkLst>
            <pc:docMk/>
            <pc:sldMk cId="2571968155" sldId="288"/>
            <ac:graphicFrameMk id="7" creationId="{8CEE1393-BCBB-BE6E-E037-A6A95F6BD212}"/>
          </ac:graphicFrameMkLst>
        </pc:graphicFrameChg>
        <pc:graphicFrameChg chg="add del mod modGraphic">
          <ac:chgData name="zhaohan" userId="95e304e8ede71739" providerId="LiveId" clId="{740E24C1-5156-4599-B84F-B42CCA40E00D}" dt="2022-07-02T11:28:44.977" v="524" actId="21"/>
          <ac:graphicFrameMkLst>
            <pc:docMk/>
            <pc:sldMk cId="2571968155" sldId="288"/>
            <ac:graphicFrameMk id="8" creationId="{B0C31BD2-831D-6F39-DD32-A530D0B0AAAF}"/>
          </ac:graphicFrameMkLst>
        </pc:graphicFrameChg>
        <pc:graphicFrameChg chg="add del mod">
          <ac:chgData name="zhaohan" userId="95e304e8ede71739" providerId="LiveId" clId="{740E24C1-5156-4599-B84F-B42CCA40E00D}" dt="2022-07-02T11:28:05.650" v="509"/>
          <ac:graphicFrameMkLst>
            <pc:docMk/>
            <pc:sldMk cId="2571968155" sldId="288"/>
            <ac:graphicFrameMk id="9" creationId="{71CAA50A-CB68-5C8D-5FCF-4CFA55EB395D}"/>
          </ac:graphicFrameMkLst>
        </pc:graphicFrameChg>
        <pc:graphicFrameChg chg="add del mod">
          <ac:chgData name="zhaohan" userId="95e304e8ede71739" providerId="LiveId" clId="{740E24C1-5156-4599-B84F-B42CCA40E00D}" dt="2022-07-02T22:52:49.649" v="544" actId="478"/>
          <ac:graphicFrameMkLst>
            <pc:docMk/>
            <pc:sldMk cId="2571968155" sldId="288"/>
            <ac:graphicFrameMk id="10" creationId="{32A9EF0F-4E36-C8E2-7947-307E30508C79}"/>
          </ac:graphicFrameMkLst>
        </pc:graphicFrameChg>
        <pc:graphicFrameChg chg="add mod">
          <ac:chgData name="zhaohan" userId="95e304e8ede71739" providerId="LiveId" clId="{740E24C1-5156-4599-B84F-B42CCA40E00D}" dt="2022-07-02T11:29:19.467" v="533" actId="571"/>
          <ac:graphicFrameMkLst>
            <pc:docMk/>
            <pc:sldMk cId="2571968155" sldId="288"/>
            <ac:graphicFrameMk id="12" creationId="{B6F62C6E-BE91-102B-2FD0-8642F93B7408}"/>
          </ac:graphicFrameMkLst>
        </pc:graphicFrameChg>
      </pc:sldChg>
      <pc:sldChg chg="addSp delSp modSp add mod">
        <pc:chgData name="zhaohan" userId="95e304e8ede71739" providerId="LiveId" clId="{740E24C1-5156-4599-B84F-B42CCA40E00D}" dt="2022-07-10T11:38:12.289" v="1255" actId="20577"/>
        <pc:sldMkLst>
          <pc:docMk/>
          <pc:sldMk cId="302987753" sldId="289"/>
        </pc:sldMkLst>
        <pc:spChg chg="add mod">
          <ac:chgData name="zhaohan" userId="95e304e8ede71739" providerId="LiveId" clId="{740E24C1-5156-4599-B84F-B42CCA40E00D}" dt="2022-07-10T11:38:12.289" v="1255" actId="20577"/>
          <ac:spMkLst>
            <pc:docMk/>
            <pc:sldMk cId="302987753" sldId="289"/>
            <ac:spMk id="2" creationId="{45A11987-BF4E-0F02-449D-630B7346A46A}"/>
          </ac:spMkLst>
        </pc:spChg>
        <pc:spChg chg="add mod">
          <ac:chgData name="zhaohan" userId="95e304e8ede71739" providerId="LiveId" clId="{740E24C1-5156-4599-B84F-B42CCA40E00D}" dt="2022-07-10T11:00:14.631" v="1019" actId="20577"/>
          <ac:spMkLst>
            <pc:docMk/>
            <pc:sldMk cId="302987753" sldId="289"/>
            <ac:spMk id="8" creationId="{2F935965-FB53-1A35-A033-2E879D6F1453}"/>
          </ac:spMkLst>
        </pc:spChg>
        <pc:graphicFrameChg chg="add mod">
          <ac:chgData name="zhaohan" userId="95e304e8ede71739" providerId="LiveId" clId="{740E24C1-5156-4599-B84F-B42CCA40E00D}" dt="2022-07-10T10:57:55.505" v="869" actId="1076"/>
          <ac:graphicFrameMkLst>
            <pc:docMk/>
            <pc:sldMk cId="302987753" sldId="289"/>
            <ac:graphicFrameMk id="3" creationId="{F1385B14-928A-F8E7-F9FF-F073114480EA}"/>
          </ac:graphicFrameMkLst>
        </pc:graphicFrameChg>
        <pc:graphicFrameChg chg="add del mod">
          <ac:chgData name="zhaohan" userId="95e304e8ede71739" providerId="LiveId" clId="{740E24C1-5156-4599-B84F-B42CCA40E00D}" dt="2022-07-10T10:58:40.580" v="876" actId="478"/>
          <ac:graphicFrameMkLst>
            <pc:docMk/>
            <pc:sldMk cId="302987753" sldId="289"/>
            <ac:graphicFrameMk id="4" creationId="{54F6E5F7-1794-A63C-1950-EBBA4AD2ED43}"/>
          </ac:graphicFrameMkLst>
        </pc:graphicFrameChg>
        <pc:graphicFrameChg chg="add del mod">
          <ac:chgData name="zhaohan" userId="95e304e8ede71739" providerId="LiveId" clId="{740E24C1-5156-4599-B84F-B42CCA40E00D}" dt="2022-07-10T10:58:57.933" v="881" actId="478"/>
          <ac:graphicFrameMkLst>
            <pc:docMk/>
            <pc:sldMk cId="302987753" sldId="289"/>
            <ac:graphicFrameMk id="5" creationId="{D4570EC1-207D-B596-EF41-6929711AB57A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6" creationId="{07B7D7CB-AC50-BDDA-97CD-113EE184D5B7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7" creationId="{6092EAFA-6AF8-19F2-3CD8-BFB0C01DBE0D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0T11:43:36.556" v="1297" actId="21"/>
        <pc:sldMkLst>
          <pc:docMk/>
          <pc:sldMk cId="1222145458" sldId="290"/>
        </pc:sldMkLst>
        <pc:spChg chg="add mod">
          <ac:chgData name="zhaohan" userId="95e304e8ede71739" providerId="LiveId" clId="{740E24C1-5156-4599-B84F-B42CCA40E00D}" dt="2022-07-10T11:38:16.344" v="1256" actId="20577"/>
          <ac:spMkLst>
            <pc:docMk/>
            <pc:sldMk cId="1222145458" sldId="290"/>
            <ac:spMk id="3" creationId="{AB8F0B49-5630-0D06-FF89-EB9E1E393C2E}"/>
          </ac:spMkLst>
        </pc:spChg>
        <pc:spChg chg="add del mod">
          <ac:chgData name="zhaohan" userId="95e304e8ede71739" providerId="LiveId" clId="{740E24C1-5156-4599-B84F-B42CCA40E00D}" dt="2022-07-10T11:43:36.556" v="1297" actId="21"/>
          <ac:spMkLst>
            <pc:docMk/>
            <pc:sldMk cId="1222145458" sldId="290"/>
            <ac:spMk id="4" creationId="{D93D2826-5321-0609-993B-0A2C600AEE46}"/>
          </ac:spMkLst>
        </pc:spChg>
        <pc:graphicFrameChg chg="add mod">
          <ac:chgData name="zhaohan" userId="95e304e8ede71739" providerId="LiveId" clId="{740E24C1-5156-4599-B84F-B42CCA40E00D}" dt="2022-07-10T11:35:54.947" v="1179" actId="1076"/>
          <ac:graphicFrameMkLst>
            <pc:docMk/>
            <pc:sldMk cId="1222145458" sldId="290"/>
            <ac:graphicFrameMk id="2" creationId="{AEF2BA4E-31A7-590E-399E-4B09DD708545}"/>
          </ac:graphicFrameMkLst>
        </pc:graphicFrameChg>
      </pc:sldChg>
      <pc:sldChg chg="addSp delSp modSp new mod ord">
        <pc:chgData name="zhaohan" userId="95e304e8ede71739" providerId="LiveId" clId="{740E24C1-5156-4599-B84F-B42CCA40E00D}" dt="2022-07-14T02:36:21.121" v="2469" actId="20577"/>
        <pc:sldMkLst>
          <pc:docMk/>
          <pc:sldMk cId="2100007940" sldId="291"/>
        </pc:sldMkLst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2" creationId="{0B74BC77-07F9-CD09-98DF-21C5068060A3}"/>
          </ac:spMkLst>
        </pc:spChg>
        <pc:spChg chg="add mod">
          <ac:chgData name="zhaohan" userId="95e304e8ede71739" providerId="LiveId" clId="{740E24C1-5156-4599-B84F-B42CCA40E00D}" dt="2022-07-11T10:40:56.020" v="1430" actId="20577"/>
          <ac:spMkLst>
            <pc:docMk/>
            <pc:sldMk cId="2100007940" sldId="291"/>
            <ac:spMk id="2" creationId="{52A748F7-C6DD-C46D-F517-5C5253169D24}"/>
          </ac:spMkLst>
        </pc:spChg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3" creationId="{C2EB669A-49F1-D10A-1EA3-3442B8085C59}"/>
          </ac:spMkLst>
        </pc:spChg>
        <pc:spChg chg="add mod">
          <ac:chgData name="zhaohan" userId="95e304e8ede71739" providerId="LiveId" clId="{740E24C1-5156-4599-B84F-B42CCA40E00D}" dt="2022-07-14T02:36:21.121" v="2469" actId="20577"/>
          <ac:spMkLst>
            <pc:docMk/>
            <pc:sldMk cId="2100007940" sldId="291"/>
            <ac:spMk id="4" creationId="{CF97F30B-D546-E6E7-C638-47E7096693EF}"/>
          </ac:spMkLst>
        </pc:spChg>
      </pc:sldChg>
      <pc:sldChg chg="addSp delSp modSp add mod">
        <pc:chgData name="zhaohan" userId="95e304e8ede71739" providerId="LiveId" clId="{740E24C1-5156-4599-B84F-B42CCA40E00D}" dt="2022-07-10T11:43:47.573" v="1304" actId="20577"/>
        <pc:sldMkLst>
          <pc:docMk/>
          <pc:sldMk cId="2344383485" sldId="292"/>
        </pc:sldMkLst>
        <pc:spChg chg="mod">
          <ac:chgData name="zhaohan" userId="95e304e8ede71739" providerId="LiveId" clId="{740E24C1-5156-4599-B84F-B42CCA40E00D}" dt="2022-07-10T11:43:09.876" v="1260" actId="20577"/>
          <ac:spMkLst>
            <pc:docMk/>
            <pc:sldMk cId="2344383485" sldId="292"/>
            <ac:spMk id="3" creationId="{AB8F0B49-5630-0D06-FF89-EB9E1E393C2E}"/>
          </ac:spMkLst>
        </pc:spChg>
        <pc:spChg chg="add mod">
          <ac:chgData name="zhaohan" userId="95e304e8ede71739" providerId="LiveId" clId="{740E24C1-5156-4599-B84F-B42CCA40E00D}" dt="2022-07-10T11:43:47.573" v="1304" actId="20577"/>
          <ac:spMkLst>
            <pc:docMk/>
            <pc:sldMk cId="2344383485" sldId="292"/>
            <ac:spMk id="5" creationId="{4FF58CE9-FFD7-AC34-BEF0-074801F8E472}"/>
          </ac:spMkLst>
        </pc:spChg>
        <pc:graphicFrameChg chg="del">
          <ac:chgData name="zhaohan" userId="95e304e8ede71739" providerId="LiveId" clId="{740E24C1-5156-4599-B84F-B42CCA40E00D}" dt="2022-07-10T11:28:00.495" v="1141" actId="478"/>
          <ac:graphicFrameMkLst>
            <pc:docMk/>
            <pc:sldMk cId="2344383485" sldId="292"/>
            <ac:graphicFrameMk id="2" creationId="{AEF2BA4E-31A7-590E-399E-4B09DD708545}"/>
          </ac:graphicFrameMkLst>
        </pc:graphicFrameChg>
        <pc:graphicFrameChg chg="add mod">
          <ac:chgData name="zhaohan" userId="95e304e8ede71739" providerId="LiveId" clId="{740E24C1-5156-4599-B84F-B42CCA40E00D}" dt="2022-07-10T11:35:33.238" v="1177" actId="1076"/>
          <ac:graphicFrameMkLst>
            <pc:docMk/>
            <pc:sldMk cId="2344383485" sldId="292"/>
            <ac:graphicFrameMk id="4" creationId="{E37896A7-A48B-CAD8-88EA-B82BCC5E118F}"/>
          </ac:graphicFrameMkLst>
        </pc:graphicFrameChg>
      </pc:sldChg>
      <pc:sldChg chg="addSp delSp modSp new mod">
        <pc:chgData name="zhaohan" userId="95e304e8ede71739" providerId="LiveId" clId="{740E24C1-5156-4599-B84F-B42CCA40E00D}" dt="2022-07-10T11:43:37.247" v="1298"/>
        <pc:sldMkLst>
          <pc:docMk/>
          <pc:sldMk cId="2548164841" sldId="293"/>
        </pc:sldMkLst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2" creationId="{265E23A6-627A-84F9-A75F-C9A37976159C}"/>
          </ac:spMkLst>
        </pc:spChg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3" creationId="{C777BC5B-64DD-4C55-A428-A006CA4BF9CB}"/>
          </ac:spMkLst>
        </pc:spChg>
        <pc:spChg chg="add mod">
          <ac:chgData name="zhaohan" userId="95e304e8ede71739" providerId="LiveId" clId="{740E24C1-5156-4599-B84F-B42CCA40E00D}" dt="2022-07-10T11:38:18.716" v="1257" actId="20577"/>
          <ac:spMkLst>
            <pc:docMk/>
            <pc:sldMk cId="2548164841" sldId="293"/>
            <ac:spMk id="4" creationId="{7F3AE5C2-27C1-7963-31AD-5DA22FDACEBE}"/>
          </ac:spMkLst>
        </pc:spChg>
        <pc:spChg chg="add mod">
          <ac:chgData name="zhaohan" userId="95e304e8ede71739" providerId="LiveId" clId="{740E24C1-5156-4599-B84F-B42CCA40E00D}" dt="2022-07-10T11:43:37.247" v="1298"/>
          <ac:spMkLst>
            <pc:docMk/>
            <pc:sldMk cId="2548164841" sldId="293"/>
            <ac:spMk id="5" creationId="{D9723967-1B42-FAB2-63BF-AE716F437D48}"/>
          </ac:spMkLst>
        </pc:spChg>
        <pc:graphicFrameChg chg="add del mod">
          <ac:chgData name="zhaohan" userId="95e304e8ede71739" providerId="LiveId" clId="{740E24C1-5156-4599-B84F-B42CCA40E00D}" dt="2022-07-10T11:31:37.370" v="1152" actId="478"/>
          <ac:graphicFrameMkLst>
            <pc:docMk/>
            <pc:sldMk cId="2548164841" sldId="293"/>
            <ac:graphicFrameMk id="5" creationId="{C9A995E5-C8DF-AB74-05DF-4EFD71529240}"/>
          </ac:graphicFrameMkLst>
        </pc:graphicFrameChg>
        <pc:graphicFrameChg chg="add del mod">
          <ac:chgData name="zhaohan" userId="95e304e8ede71739" providerId="LiveId" clId="{740E24C1-5156-4599-B84F-B42CCA40E00D}" dt="2022-07-10T11:32:12.942" v="1164" actId="21"/>
          <ac:graphicFrameMkLst>
            <pc:docMk/>
            <pc:sldMk cId="2548164841" sldId="293"/>
            <ac:graphicFrameMk id="6" creationId="{E04E11F9-8D85-0480-7070-01F0391CCF70}"/>
          </ac:graphicFrameMkLst>
        </pc:graphicFrameChg>
        <pc:graphicFrameChg chg="add del mod">
          <ac:chgData name="zhaohan" userId="95e304e8ede71739" providerId="LiveId" clId="{740E24C1-5156-4599-B84F-B42CCA40E00D}" dt="2022-07-10T11:34:59.375" v="1171" actId="21"/>
          <ac:graphicFrameMkLst>
            <pc:docMk/>
            <pc:sldMk cId="2548164841" sldId="293"/>
            <ac:graphicFrameMk id="7" creationId="{AEECEFE2-5527-7423-7838-355981963257}"/>
          </ac:graphicFrameMkLst>
        </pc:graphicFrameChg>
        <pc:graphicFrameChg chg="add mod">
          <ac:chgData name="zhaohan" userId="95e304e8ede71739" providerId="LiveId" clId="{740E24C1-5156-4599-B84F-B42CCA40E00D}" dt="2022-07-10T11:36:34.643" v="1221" actId="1076"/>
          <ac:graphicFrameMkLst>
            <pc:docMk/>
            <pc:sldMk cId="2548164841" sldId="293"/>
            <ac:graphicFrameMk id="8" creationId="{3DE37BBA-55F1-B959-E587-B357B45E6764}"/>
          </ac:graphicFrameMkLst>
        </pc:graphicFrameChg>
        <pc:graphicFrameChg chg="add del mod">
          <ac:chgData name="zhaohan" userId="95e304e8ede71739" providerId="LiveId" clId="{740E24C1-5156-4599-B84F-B42CCA40E00D}" dt="2022-07-10T11:36:34.314" v="1220"/>
          <ac:graphicFrameMkLst>
            <pc:docMk/>
            <pc:sldMk cId="2548164841" sldId="293"/>
            <ac:graphicFrameMk id="9" creationId="{ED046ED3-CABC-0444-963A-D94F1745457F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new mod ord">
        <pc:chgData name="zhaohan" userId="95e304e8ede71739" providerId="LiveId" clId="{740E24C1-5156-4599-B84F-B42CCA40E00D}" dt="2022-07-11T11:14:55.599" v="1437"/>
        <pc:sldMkLst>
          <pc:docMk/>
          <pc:sldMk cId="114783689" sldId="295"/>
        </pc:sldMkLst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2" creationId="{E444473D-D3F9-9BB3-8D85-A1CA89933164}"/>
          </ac:spMkLst>
        </pc:spChg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3" creationId="{132E6226-C139-0A8F-ACAC-B756B4D143AF}"/>
          </ac:spMkLst>
        </pc:spChg>
        <pc:picChg chg="add mod">
          <ac:chgData name="zhaohan" userId="95e304e8ede71739" providerId="LiveId" clId="{740E24C1-5156-4599-B84F-B42CCA40E00D}" dt="2022-07-11T10:41:49.854" v="1433"/>
          <ac:picMkLst>
            <pc:docMk/>
            <pc:sldMk cId="114783689" sldId="295"/>
            <ac:picMk id="5" creationId="{E84319EF-42EE-55B4-BF67-BF379321375F}"/>
          </ac:picMkLst>
        </pc:picChg>
      </pc:sldChg>
      <pc:sldChg chg="addSp delSp modSp new mod ord">
        <pc:chgData name="zhaohan" userId="95e304e8ede71739" providerId="LiveId" clId="{740E24C1-5156-4599-B84F-B42CCA40E00D}" dt="2022-07-14T09:16:25.392" v="2593"/>
        <pc:sldMkLst>
          <pc:docMk/>
          <pc:sldMk cId="2871732970" sldId="296"/>
        </pc:sldMkLst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2" creationId="{BAB542AE-51A0-03AE-32BD-FABC5B8CE3A0}"/>
          </ac:spMkLst>
        </pc:spChg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3" creationId="{82251CB3-BE5C-4710-85EB-462EA213B3ED}"/>
          </ac:spMkLst>
        </pc:spChg>
        <pc:spChg chg="add del mod">
          <ac:chgData name="zhaohan" userId="95e304e8ede71739" providerId="LiveId" clId="{740E24C1-5156-4599-B84F-B42CCA40E00D}" dt="2022-07-13T09:06:57.696" v="2100" actId="478"/>
          <ac:spMkLst>
            <pc:docMk/>
            <pc:sldMk cId="2871732970" sldId="296"/>
            <ac:spMk id="4" creationId="{450929B0-18E7-EB79-1A6C-54F3FC53DBE5}"/>
          </ac:spMkLst>
        </pc:spChg>
        <pc:spChg chg="add del">
          <ac:chgData name="zhaohan" userId="95e304e8ede71739" providerId="LiveId" clId="{740E24C1-5156-4599-B84F-B42CCA40E00D}" dt="2022-07-13T04:00:42.326" v="1610" actId="22"/>
          <ac:spMkLst>
            <pc:docMk/>
            <pc:sldMk cId="2871732970" sldId="296"/>
            <ac:spMk id="5" creationId="{E7C6A8DC-9887-070F-FE73-F4031477D214}"/>
          </ac:spMkLst>
        </pc:spChg>
        <pc:spChg chg="add mod">
          <ac:chgData name="zhaohan" userId="95e304e8ede71739" providerId="LiveId" clId="{740E24C1-5156-4599-B84F-B42CCA40E00D}" dt="2022-07-13T09:07:02.268" v="2103" actId="20577"/>
          <ac:spMkLst>
            <pc:docMk/>
            <pc:sldMk cId="2871732970" sldId="296"/>
            <ac:spMk id="9" creationId="{F3A59AB0-07E5-901E-1848-1F81CC7B67F8}"/>
          </ac:spMkLst>
        </pc:spChg>
        <pc:graphicFrameChg chg="add mod">
          <ac:chgData name="zhaohan" userId="95e304e8ede71739" providerId="LiveId" clId="{740E24C1-5156-4599-B84F-B42CCA40E00D}" dt="2022-07-13T04:47:40.097" v="1733" actId="1076"/>
          <ac:graphicFrameMkLst>
            <pc:docMk/>
            <pc:sldMk cId="2871732970" sldId="296"/>
            <ac:graphicFrameMk id="8" creationId="{40885D15-9114-D475-2603-662E4C5B04D3}"/>
          </ac:graphicFrameMkLst>
        </pc:graphicFrameChg>
        <pc:picChg chg="add del">
          <ac:chgData name="zhaohan" userId="95e304e8ede71739" providerId="LiveId" clId="{740E24C1-5156-4599-B84F-B42CCA40E00D}" dt="2022-07-13T04:01:10.611" v="1612" actId="22"/>
          <ac:picMkLst>
            <pc:docMk/>
            <pc:sldMk cId="2871732970" sldId="296"/>
            <ac:picMk id="7" creationId="{51B2642F-9232-9F6C-D776-02D0804D05D2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modSp add mod">
        <pc:chgData name="zhaohan" userId="95e304e8ede71739" providerId="LiveId" clId="{740E24C1-5156-4599-B84F-B42CCA40E00D}" dt="2022-07-14T09:15:59.105" v="2591" actId="6549"/>
        <pc:sldMkLst>
          <pc:docMk/>
          <pc:sldMk cId="3291857198" sldId="298"/>
        </pc:sldMkLst>
        <pc:spChg chg="mod">
          <ac:chgData name="zhaohan" userId="95e304e8ede71739" providerId="LiveId" clId="{740E24C1-5156-4599-B84F-B42CCA40E00D}" dt="2022-07-13T04:53:27.265" v="1974" actId="20577"/>
          <ac:spMkLst>
            <pc:docMk/>
            <pc:sldMk cId="3291857198" sldId="298"/>
            <ac:spMk id="2" creationId="{52A748F7-C6DD-C46D-F517-5C5253169D24}"/>
          </ac:spMkLst>
        </pc:spChg>
        <pc:spChg chg="mod">
          <ac:chgData name="zhaohan" userId="95e304e8ede71739" providerId="LiveId" clId="{740E24C1-5156-4599-B84F-B42CCA40E00D}" dt="2022-07-14T09:15:55.420" v="2589" actId="1076"/>
          <ac:spMkLst>
            <pc:docMk/>
            <pc:sldMk cId="3291857198" sldId="298"/>
            <ac:spMk id="4" creationId="{CF97F30B-D546-E6E7-C638-47E7096693EF}"/>
          </ac:spMkLst>
        </pc:spChg>
        <pc:spChg chg="add mod">
          <ac:chgData name="zhaohan" userId="95e304e8ede71739" providerId="LiveId" clId="{740E24C1-5156-4599-B84F-B42CCA40E00D}" dt="2022-07-14T09:15:59.105" v="2591" actId="6549"/>
          <ac:spMkLst>
            <pc:docMk/>
            <pc:sldMk cId="3291857198" sldId="298"/>
            <ac:spMk id="5" creationId="{400A40F4-6864-533B-7BFE-C548D18147A1}"/>
          </ac:spMkLst>
        </pc:spChg>
        <pc:spChg chg="add mod">
          <ac:chgData name="zhaohan" userId="95e304e8ede71739" providerId="LiveId" clId="{740E24C1-5156-4599-B84F-B42CCA40E00D}" dt="2022-07-14T02:36:59.695" v="2576" actId="207"/>
          <ac:spMkLst>
            <pc:docMk/>
            <pc:sldMk cId="3291857198" sldId="298"/>
            <ac:spMk id="6" creationId="{1DAA2D70-FBD0-F926-15EA-CD66D266C4B8}"/>
          </ac:spMkLst>
        </pc:sp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4T02:00:59.892" v="2409"/>
        <pc:sldMkLst>
          <pc:docMk/>
          <pc:sldMk cId="3313321380" sldId="301"/>
        </pc:sldMkLst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7-30T18:19:02.094" v="1062"/>
      <pc:docMkLst>
        <pc:docMk/>
      </pc:docMkLst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image" Target="../media/image94.wmf"/><Relationship Id="rId1" Type="http://schemas.openxmlformats.org/officeDocument/2006/relationships/image" Target="../media/image93.wmf"/><Relationship Id="rId5" Type="http://schemas.openxmlformats.org/officeDocument/2006/relationships/image" Target="../media/image97.wmf"/><Relationship Id="rId4" Type="http://schemas.openxmlformats.org/officeDocument/2006/relationships/image" Target="../media/image9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23/08/2022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23/08/2022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23/08/2022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23/08/2022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23/08/2022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23/08/2022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23/08/2022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23/08/2022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23/08/2022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23/08/2022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23/08/2022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23/08/2022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23/08/2022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3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5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7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86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89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0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91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9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4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96.wmf"/><Relationship Id="rId4" Type="http://schemas.openxmlformats.org/officeDocument/2006/relationships/image" Target="../media/image93.wmf"/><Relationship Id="rId9" Type="http://schemas.openxmlformats.org/officeDocument/2006/relationships/oleObject" Target="../embeddings/oleObject14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99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04.png"/><Relationship Id="rId4" Type="http://schemas.openxmlformats.org/officeDocument/2006/relationships/image" Target="../media/image103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05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5.png"/><Relationship Id="rId18" Type="http://schemas.openxmlformats.org/officeDocument/2006/relationships/image" Target="../media/image150.png"/><Relationship Id="rId26" Type="http://schemas.openxmlformats.org/officeDocument/2006/relationships/image" Target="../media/image158.png"/><Relationship Id="rId21" Type="http://schemas.openxmlformats.org/officeDocument/2006/relationships/image" Target="../media/image153.png"/><Relationship Id="rId34" Type="http://schemas.openxmlformats.org/officeDocument/2006/relationships/image" Target="../media/image166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17" Type="http://schemas.openxmlformats.org/officeDocument/2006/relationships/image" Target="../media/image149.png"/><Relationship Id="rId25" Type="http://schemas.openxmlformats.org/officeDocument/2006/relationships/image" Target="../media/image157.png"/><Relationship Id="rId33" Type="http://schemas.openxmlformats.org/officeDocument/2006/relationships/image" Target="../media/image165.png"/><Relationship Id="rId2" Type="http://schemas.openxmlformats.org/officeDocument/2006/relationships/image" Target="../media/image134.jpeg"/><Relationship Id="rId16" Type="http://schemas.openxmlformats.org/officeDocument/2006/relationships/image" Target="../media/image148.jpeg"/><Relationship Id="rId20" Type="http://schemas.openxmlformats.org/officeDocument/2006/relationships/image" Target="../media/image152.png"/><Relationship Id="rId29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11" Type="http://schemas.openxmlformats.org/officeDocument/2006/relationships/image" Target="../media/image143.jpeg"/><Relationship Id="rId24" Type="http://schemas.openxmlformats.org/officeDocument/2006/relationships/image" Target="../media/image156.png"/><Relationship Id="rId32" Type="http://schemas.openxmlformats.org/officeDocument/2006/relationships/image" Target="../media/image164.png"/><Relationship Id="rId37" Type="http://schemas.openxmlformats.org/officeDocument/2006/relationships/image" Target="../media/image169.png"/><Relationship Id="rId5" Type="http://schemas.openxmlformats.org/officeDocument/2006/relationships/image" Target="../media/image137.jpeg"/><Relationship Id="rId15" Type="http://schemas.openxmlformats.org/officeDocument/2006/relationships/image" Target="../media/image147.png"/><Relationship Id="rId23" Type="http://schemas.openxmlformats.org/officeDocument/2006/relationships/image" Target="../media/image155.png"/><Relationship Id="rId28" Type="http://schemas.openxmlformats.org/officeDocument/2006/relationships/image" Target="../media/image160.png"/><Relationship Id="rId36" Type="http://schemas.openxmlformats.org/officeDocument/2006/relationships/image" Target="../media/image168.png"/><Relationship Id="rId10" Type="http://schemas.openxmlformats.org/officeDocument/2006/relationships/image" Target="../media/image142.png"/><Relationship Id="rId19" Type="http://schemas.openxmlformats.org/officeDocument/2006/relationships/image" Target="../media/image151.png"/><Relationship Id="rId31" Type="http://schemas.openxmlformats.org/officeDocument/2006/relationships/image" Target="../media/image163.jpeg"/><Relationship Id="rId4" Type="http://schemas.openxmlformats.org/officeDocument/2006/relationships/image" Target="../media/image136.png"/><Relationship Id="rId9" Type="http://schemas.openxmlformats.org/officeDocument/2006/relationships/image" Target="../media/image141.png"/><Relationship Id="rId14" Type="http://schemas.openxmlformats.org/officeDocument/2006/relationships/image" Target="../media/image146.png"/><Relationship Id="rId22" Type="http://schemas.openxmlformats.org/officeDocument/2006/relationships/image" Target="../media/image154.jpeg"/><Relationship Id="rId27" Type="http://schemas.openxmlformats.org/officeDocument/2006/relationships/image" Target="../media/image159.png"/><Relationship Id="rId30" Type="http://schemas.openxmlformats.org/officeDocument/2006/relationships/image" Target="../media/image162.png"/><Relationship Id="rId35" Type="http://schemas.openxmlformats.org/officeDocument/2006/relationships/image" Target="../media/image167.png"/><Relationship Id="rId8" Type="http://schemas.openxmlformats.org/officeDocument/2006/relationships/image" Target="../media/image140.png"/><Relationship Id="rId3" Type="http://schemas.openxmlformats.org/officeDocument/2006/relationships/image" Target="../media/image13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Bitmap Image" r:id="rId3" imgW="3444120" imgH="5486400" progId="Paint.Picture">
                  <p:embed/>
                </p:oleObj>
              </mc:Choice>
              <mc:Fallback>
                <p:oleObj name="Bitmap Image" r:id="rId3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Bitmap Image" r:id="rId3" imgW="9387720" imgH="5303520" progId="Paint.Picture">
                  <p:embed/>
                </p:oleObj>
              </mc:Choice>
              <mc:Fallback>
                <p:oleObj name="Bitmap Image" r:id="rId3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Bitmap Image" r:id="rId5" imgW="2385000" imgH="4701600" progId="Paint.Picture">
                  <p:embed/>
                </p:oleObj>
              </mc:Choice>
              <mc:Fallback>
                <p:oleObj name="Bitmap Image" r:id="rId5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Bitmap Image" r:id="rId3" imgW="4320720" imgH="3924360" progId="PBrush">
                  <p:embed/>
                </p:oleObj>
              </mc:Choice>
              <mc:Fallback>
                <p:oleObj name="Bitmap Image" r:id="rId3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Bitmap Image" r:id="rId3" imgW="4343400" imgH="4335840" progId="PBrush">
                  <p:embed/>
                </p:oleObj>
              </mc:Choice>
              <mc:Fallback>
                <p:oleObj name="Bitmap Image" r:id="rId3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Bitmap Image" r:id="rId5" imgW="10850760" imgH="13685400" progId="PBrush">
                  <p:embed/>
                </p:oleObj>
              </mc:Choice>
              <mc:Fallback>
                <p:oleObj name="Bitmap Image" r:id="rId5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Bitmap Image" r:id="rId7" imgW="9494640" imgH="9799200" progId="PBrush">
                  <p:embed/>
                </p:oleObj>
              </mc:Choice>
              <mc:Fallback>
                <p:oleObj name="Bitmap Image" r:id="rId7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Bitmap Image" r:id="rId3" imgW="7543800" imgH="9357480" progId="PBrush">
                  <p:embed/>
                </p:oleObj>
              </mc:Choice>
              <mc:Fallback>
                <p:oleObj name="Bitmap Image" r:id="rId3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Bitmap Image" r:id="rId3" imgW="5715000" imgH="9700200" progId="PBrush">
                  <p:embed/>
                </p:oleObj>
              </mc:Choice>
              <mc:Fallback>
                <p:oleObj name="Bitmap Image" r:id="rId3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Bitmap Image" r:id="rId3" imgW="6111360" imgH="6957000" progId="PBrush">
                  <p:embed/>
                </p:oleObj>
              </mc:Choice>
              <mc:Fallback>
                <p:oleObj name="Bitmap Image" r:id="rId3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Bitmap Image" r:id="rId3" imgW="3352680" imgH="3078360" progId="PBrush">
                  <p:embed/>
                </p:oleObj>
              </mc:Choice>
              <mc:Fallback>
                <p:oleObj name="Bitmap Image" r:id="rId3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Bitmap Image" r:id="rId5" imgW="4328280" imgH="3848040" progId="PBrush">
                  <p:embed/>
                </p:oleObj>
              </mc:Choice>
              <mc:Fallback>
                <p:oleObj name="Bitmap Image" r:id="rId5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Bitmap Image" r:id="rId7" imgW="3817800" imgH="3421440" progId="PBrush">
                  <p:embed/>
                </p:oleObj>
              </mc:Choice>
              <mc:Fallback>
                <p:oleObj name="Bitmap Image" r:id="rId7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Bitmap Image" r:id="rId9" imgW="4396680" imgH="3886200" progId="PBrush">
                  <p:embed/>
                </p:oleObj>
              </mc:Choice>
              <mc:Fallback>
                <p:oleObj name="Bitmap Image" r:id="rId9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Bitmap Image" r:id="rId11" imgW="3848040" imgH="3360600" progId="PBrush">
                  <p:embed/>
                </p:oleObj>
              </mc:Choice>
              <mc:Fallback>
                <p:oleObj name="Bitmap Image" r:id="rId11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Bitmap Image" r:id="rId3" imgW="11071800" imgH="26525160" progId="PBrush">
                  <p:embed/>
                </p:oleObj>
              </mc:Choice>
              <mc:Fallback>
                <p:oleObj name="Bitmap Image" r:id="rId3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Bitmap Image" r:id="rId3" imgW="9685080" imgH="4869360" progId="PBrush">
                  <p:embed/>
                </p:oleObj>
              </mc:Choice>
              <mc:Fallback>
                <p:oleObj name="Bitmap Image" r:id="rId3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Bitmap Image" r:id="rId3" imgW="10622160" imgH="50299560" progId="PBrush">
                  <p:embed/>
                </p:oleObj>
              </mc:Choice>
              <mc:Fallback>
                <p:oleObj name="Bitmap Image" r:id="rId3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  <a:blipFill>
                <a:blip r:embed="rId3"/>
                <a:stretch>
                  <a:fillRect t="-3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58567F-1F58-435B-A98F-CA4B0D6AD4F7}"/>
              </a:ext>
            </a:extLst>
          </p:cNvPr>
          <p:cNvSpPr txBox="1"/>
          <p:nvPr/>
        </p:nvSpPr>
        <p:spPr>
          <a:xfrm>
            <a:off x="6926582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BC8B-E7EB-4AEB-BB18-8CF1582C1F98}"/>
              </a:ext>
            </a:extLst>
          </p:cNvPr>
          <p:cNvSpPr txBox="1"/>
          <p:nvPr/>
        </p:nvSpPr>
        <p:spPr>
          <a:xfrm>
            <a:off x="8602544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872B8-6D60-4267-8DF3-A4DCA4F38A15}"/>
              </a:ext>
            </a:extLst>
          </p:cNvPr>
          <p:cNvSpPr txBox="1"/>
          <p:nvPr/>
        </p:nvSpPr>
        <p:spPr>
          <a:xfrm>
            <a:off x="10477066" y="4435316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B455-E968-4060-B73E-C5AA55B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940678"/>
            <a:ext cx="5165924" cy="1769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748E1E-BF9F-4D18-A45C-8E8BF321120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A6CEB-E1A6-427E-A72F-E7C0A2CEA02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7A22C-03A1-4E89-A46C-D4EC2913D196}"/>
              </a:ext>
            </a:extLst>
          </p:cNvPr>
          <p:cNvSpPr txBox="1">
            <a:spLocks/>
          </p:cNvSpPr>
          <p:nvPr/>
        </p:nvSpPr>
        <p:spPr>
          <a:xfrm>
            <a:off x="743654" y="1264920"/>
            <a:ext cx="5215186" cy="473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To recap: overall 10-fold cross validation resulted in an RMSE of 0.020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0.019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0.012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0.060 RMSE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Larger error for disease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Predictions weren’t able to capture full range of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29E15-660A-4A20-94E4-8394819153F2}"/>
              </a:ext>
            </a:extLst>
          </p:cNvPr>
          <p:cNvSpPr txBox="1"/>
          <p:nvPr/>
        </p:nvSpPr>
        <p:spPr>
          <a:xfrm>
            <a:off x="6537962" y="1600137"/>
            <a:ext cx="22859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9CE84-0194-407D-A431-3F203F3B0C72}"/>
              </a:ext>
            </a:extLst>
          </p:cNvPr>
          <p:cNvSpPr txBox="1"/>
          <p:nvPr/>
        </p:nvSpPr>
        <p:spPr>
          <a:xfrm>
            <a:off x="9692639" y="1371537"/>
            <a:ext cx="241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407D0-146C-4526-BFC6-C2DBED09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1" y="1846358"/>
            <a:ext cx="6102397" cy="4866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40C8A8-7B79-48B3-9BEB-5C7F204A9458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6DAE67-CC26-47BB-A99E-707E4F1188F0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E00F7-FD63-404F-A023-417548C510B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B52CAF25-F1E6-44F2-BB93-1A744A29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BD5198F-A610-4719-9084-33F242BBBD5A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– </a:t>
              </a:r>
              <a:r>
                <a:rPr lang="en-NZ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</a:t>
              </a:r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Prediction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305-A054-461F-8D71-4329298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85" y="1074420"/>
            <a:ext cx="3193358" cy="550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A62B8-AAA0-4F9B-AF26-B378E1BD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0" b="3530"/>
          <a:stretch/>
        </p:blipFill>
        <p:spPr>
          <a:xfrm>
            <a:off x="1569722" y="1074420"/>
            <a:ext cx="3859568" cy="5501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0A7A-286B-4877-AD6C-D3C9CFCBDDA2}"/>
              </a:ext>
            </a:extLst>
          </p:cNvPr>
          <p:cNvSpPr txBox="1"/>
          <p:nvPr/>
        </p:nvSpPr>
        <p:spPr>
          <a:xfrm>
            <a:off x="2567362" y="796528"/>
            <a:ext cx="2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err="1"/>
              <a:t>cTI</a:t>
            </a:r>
            <a:r>
              <a:rPr lang="en-NZ" b="1" dirty="0"/>
              <a:t> on 20%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4973-FB52-4B5E-B948-D75BDAE65E7D}"/>
              </a:ext>
            </a:extLst>
          </p:cNvPr>
          <p:cNvSpPr txBox="1"/>
          <p:nvPr/>
        </p:nvSpPr>
        <p:spPr>
          <a:xfrm>
            <a:off x="7013012" y="809982"/>
            <a:ext cx="31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Predict Remaining 80% of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4120B8-F897-401E-8FA3-D93BEDABC54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Existing Model (Developed on 20% of the Data) To Predict the Remaining 80%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B7B1D2-FF34-4778-9186-9BF330CC0FA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/>
              <a:t>Feature Selection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1866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D1D282-A640-42D2-BB8A-87C069C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" y="877245"/>
            <a:ext cx="2263654" cy="244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63A0E-6114-497E-B63B-00526C87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1" y="877245"/>
            <a:ext cx="2263654" cy="244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A90E1-E504-4ED6-8165-78A3918E0EA5}"/>
              </a:ext>
            </a:extLst>
          </p:cNvPr>
          <p:cNvSpPr txBox="1"/>
          <p:nvPr/>
        </p:nvSpPr>
        <p:spPr>
          <a:xfrm>
            <a:off x="92023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20% of UK Biobank</a:t>
            </a:r>
          </a:p>
          <a:p>
            <a:pPr algn="ctr"/>
            <a:r>
              <a:rPr lang="en-NZ" sz="1200" b="1" dirty="0"/>
              <a:t>(N = 6000)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F1AD-EF3F-4DA5-A2FE-F7090AC8CB68}"/>
              </a:ext>
            </a:extLst>
          </p:cNvPr>
          <p:cNvSpPr txBox="1"/>
          <p:nvPr/>
        </p:nvSpPr>
        <p:spPr>
          <a:xfrm>
            <a:off x="2527291" y="328728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0.4 from before</a:t>
            </a:r>
          </a:p>
          <a:p>
            <a:pPr algn="ctr"/>
            <a:r>
              <a:rPr lang="en-NZ" sz="1200" b="1" dirty="0"/>
              <a:t>(N = 5939, 61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F64BF-87D0-4A40-B2DD-0221E1C4FC8B}"/>
              </a:ext>
            </a:extLst>
          </p:cNvPr>
          <p:cNvSpPr txBox="1"/>
          <p:nvPr/>
        </p:nvSpPr>
        <p:spPr>
          <a:xfrm>
            <a:off x="4962560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0.55 from before</a:t>
            </a:r>
          </a:p>
          <a:p>
            <a:pPr algn="ctr"/>
            <a:r>
              <a:rPr lang="en-NZ" sz="1200" b="1" dirty="0"/>
              <a:t>(N = 5915, 24 less)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2D16B-AE77-483E-9D23-A01EC7F2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60" y="877245"/>
            <a:ext cx="2263654" cy="2429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F7EBD-FD32-4387-9996-E7C78A9E7CB8}"/>
              </a:ext>
            </a:extLst>
          </p:cNvPr>
          <p:cNvSpPr txBox="1"/>
          <p:nvPr/>
        </p:nvSpPr>
        <p:spPr>
          <a:xfrm>
            <a:off x="7397827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5893, 22 less)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DBA16-0C4C-4B52-8518-B544D7C1D006}"/>
              </a:ext>
            </a:extLst>
          </p:cNvPr>
          <p:cNvSpPr txBox="1"/>
          <p:nvPr/>
        </p:nvSpPr>
        <p:spPr>
          <a:xfrm>
            <a:off x="9833096" y="3297674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5835, 58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52A5-2247-4A0D-B033-6076F33F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27" y="877245"/>
            <a:ext cx="2263653" cy="2429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B66FB2-4BEA-4B6A-9AB0-9D59FA3FB0B0}"/>
              </a:ext>
            </a:extLst>
          </p:cNvPr>
          <p:cNvSpPr txBox="1"/>
          <p:nvPr/>
        </p:nvSpPr>
        <p:spPr>
          <a:xfrm>
            <a:off x="92023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5815, 20 less)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45616-78DA-4B7F-BDDE-4FA05E1E2698}"/>
              </a:ext>
            </a:extLst>
          </p:cNvPr>
          <p:cNvSpPr txBox="1"/>
          <p:nvPr/>
        </p:nvSpPr>
        <p:spPr>
          <a:xfrm>
            <a:off x="2527291" y="6305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5808, 7 less)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6FC8E-0CC5-4EC2-B7AC-D090146F37F1}"/>
              </a:ext>
            </a:extLst>
          </p:cNvPr>
          <p:cNvSpPr txBox="1"/>
          <p:nvPr/>
        </p:nvSpPr>
        <p:spPr>
          <a:xfrm>
            <a:off x="4962560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5793, 15 less)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2E293-390D-47F6-A012-60CDB0AE609F}"/>
              </a:ext>
            </a:extLst>
          </p:cNvPr>
          <p:cNvSpPr txBox="1"/>
          <p:nvPr/>
        </p:nvSpPr>
        <p:spPr>
          <a:xfrm>
            <a:off x="7397827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5783, 10 less)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93689-530F-4501-8618-022F9ABE1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093" y="877244"/>
            <a:ext cx="2263653" cy="243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920FD-C119-4648-AAE9-37D5E1CC1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8" y="3855720"/>
            <a:ext cx="2244558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EB5AC-8FEF-49C0-9784-C55295F41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89" y="3858869"/>
            <a:ext cx="2263654" cy="2466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B85DC-DB0F-4B52-B4A9-31EFC1A0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55" y="3855720"/>
            <a:ext cx="2263654" cy="244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B099A-8CE8-492F-A383-7F6F8478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819" y="3855720"/>
            <a:ext cx="2263653" cy="2446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03E88-67D6-4FE9-A582-1AED58144237}"/>
              </a:ext>
            </a:extLst>
          </p:cNvPr>
          <p:cNvSpPr txBox="1"/>
          <p:nvPr/>
        </p:nvSpPr>
        <p:spPr>
          <a:xfrm>
            <a:off x="9833092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5774, 9 less)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7250B3-2497-422A-ABB3-511B8A430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077" y="3855721"/>
            <a:ext cx="2263669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5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1CF-5D74-478F-9592-794FE9F325B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EF5F15-8E29-495B-A34F-8ABB663859A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BA782-E182-4463-A3E8-CFDD36724525}"/>
              </a:ext>
            </a:extLst>
          </p:cNvPr>
          <p:cNvSpPr txBox="1"/>
          <p:nvPr/>
        </p:nvSpPr>
        <p:spPr>
          <a:xfrm>
            <a:off x="84403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5768, 6 less)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2E8F-B197-4D88-B13E-D29DC5276B12}"/>
              </a:ext>
            </a:extLst>
          </p:cNvPr>
          <p:cNvSpPr txBox="1"/>
          <p:nvPr/>
        </p:nvSpPr>
        <p:spPr>
          <a:xfrm>
            <a:off x="2519671" y="3257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5760, 8 less)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CB7-7A61-4CE1-9F5F-689FFDFAD9D8}"/>
              </a:ext>
            </a:extLst>
          </p:cNvPr>
          <p:cNvSpPr txBox="1"/>
          <p:nvPr/>
        </p:nvSpPr>
        <p:spPr>
          <a:xfrm>
            <a:off x="4954940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5735, 25 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072F-8E2C-43D9-A50B-7D490C2693B0}"/>
              </a:ext>
            </a:extLst>
          </p:cNvPr>
          <p:cNvSpPr txBox="1"/>
          <p:nvPr/>
        </p:nvSpPr>
        <p:spPr>
          <a:xfrm>
            <a:off x="7390207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0.7 from before</a:t>
            </a:r>
          </a:p>
          <a:p>
            <a:pPr algn="ctr"/>
            <a:r>
              <a:rPr lang="en-NZ" sz="1200" b="1" dirty="0"/>
              <a:t>(N = 5731, 4 less)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1CD6-4FAD-460E-858F-0DB713914940}"/>
              </a:ext>
            </a:extLst>
          </p:cNvPr>
          <p:cNvSpPr txBox="1"/>
          <p:nvPr/>
        </p:nvSpPr>
        <p:spPr>
          <a:xfrm>
            <a:off x="9825472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5722, 9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6A1A-F5A7-4352-AE36-3A6B1B2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" y="807721"/>
            <a:ext cx="2244557" cy="2469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0B1E0-E2DD-4BC7-BFCE-74618FCD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2" y="807719"/>
            <a:ext cx="2245182" cy="246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75DD1-F99D-465E-86AF-98F47479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36" y="807720"/>
            <a:ext cx="2245182" cy="24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D5AEC8-C39D-4CC5-B131-0A97D3D6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807719"/>
            <a:ext cx="2263654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381A9-173C-4D93-AB17-90AE5265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47" y="807719"/>
            <a:ext cx="2263654" cy="2469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56E69-8015-4E2C-B1D5-C32236D5404A}"/>
              </a:ext>
            </a:extLst>
          </p:cNvPr>
          <p:cNvSpPr txBox="1"/>
          <p:nvPr/>
        </p:nvSpPr>
        <p:spPr>
          <a:xfrm>
            <a:off x="102874" y="628785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5703,  19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3CE21-9E47-4A93-B9C9-0063F9852052}"/>
              </a:ext>
            </a:extLst>
          </p:cNvPr>
          <p:cNvSpPr txBox="1"/>
          <p:nvPr/>
        </p:nvSpPr>
        <p:spPr>
          <a:xfrm>
            <a:off x="2519042" y="6287061"/>
            <a:ext cx="2245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5692, 11 less)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601BE-4CBB-44EB-857B-F87C26DACCBC}"/>
              </a:ext>
            </a:extLst>
          </p:cNvPr>
          <p:cNvSpPr txBox="1"/>
          <p:nvPr/>
        </p:nvSpPr>
        <p:spPr>
          <a:xfrm>
            <a:off x="4953998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5688, 4 less)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4E4B30-716C-486E-A2B6-70656DA6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6" y="3840481"/>
            <a:ext cx="2245182" cy="246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6FA72-B6BF-45E9-A689-2289729B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42" y="3840480"/>
            <a:ext cx="2245182" cy="24694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3B002-AF86-4C16-9796-99C29BB0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999" y="3840480"/>
            <a:ext cx="2245182" cy="2446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84063E-3CAE-4FFA-BE72-DA52E2D21390}"/>
              </a:ext>
            </a:extLst>
          </p:cNvPr>
          <p:cNvSpPr txBox="1"/>
          <p:nvPr/>
        </p:nvSpPr>
        <p:spPr>
          <a:xfrm>
            <a:off x="7388956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5674, 14 less)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871EF-DD94-4B54-8496-F4CD04D25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956" y="3840480"/>
            <a:ext cx="2273919" cy="24694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5571A-800F-4FAC-A708-5368AA125E87}"/>
              </a:ext>
            </a:extLst>
          </p:cNvPr>
          <p:cNvSpPr txBox="1"/>
          <p:nvPr/>
        </p:nvSpPr>
        <p:spPr>
          <a:xfrm>
            <a:off x="9823914" y="630996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5671, 3 less)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2319CB-769B-4CAB-960F-4A7B308AC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915" y="3840479"/>
            <a:ext cx="2263654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89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91190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90340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82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53431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FD633822-6518-45EA-82FA-AE46481B413D}"/>
              </a:ext>
            </a:extLst>
          </p:cNvPr>
          <p:cNvSpPr/>
          <p:nvPr/>
        </p:nvSpPr>
        <p:spPr>
          <a:xfrm>
            <a:off x="2004382" y="1357368"/>
            <a:ext cx="1933438" cy="1579868"/>
          </a:xfrm>
          <a:prstGeom prst="roundRect">
            <a:avLst/>
          </a:prstGeom>
          <a:noFill/>
          <a:ln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400" b="1" dirty="0">
                <a:solidFill>
                  <a:schemeClr val="tx2"/>
                </a:solidFill>
              </a:rPr>
              <a:t>Interactive Statistical Visualization</a:t>
            </a:r>
          </a:p>
          <a:p>
            <a:pPr algn="ctr"/>
            <a:endParaRPr lang="en-NZ" sz="1400" b="1" dirty="0">
              <a:solidFill>
                <a:schemeClr val="tx2"/>
              </a:solidFill>
            </a:endParaRPr>
          </a:p>
          <a:p>
            <a:pPr algn="ctr"/>
            <a:endParaRPr lang="en-NZ" sz="1400" b="1" dirty="0">
              <a:solidFill>
                <a:schemeClr val="tx2"/>
              </a:solidFill>
            </a:endParaRPr>
          </a:p>
          <a:p>
            <a:pPr algn="ctr"/>
            <a:endParaRPr lang="en-NZ" sz="1400" b="1" dirty="0">
              <a:solidFill>
                <a:schemeClr val="tx2"/>
              </a:solidFill>
            </a:endParaRPr>
          </a:p>
          <a:p>
            <a:pPr algn="ctr"/>
            <a:endParaRPr lang="en-NZ" sz="1400" b="1" dirty="0">
              <a:solidFill>
                <a:schemeClr val="tx2"/>
              </a:solidFill>
            </a:endParaRPr>
          </a:p>
          <a:p>
            <a:pPr algn="ctr"/>
            <a:endParaRPr lang="en-GB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1264BDB-0767-4807-B8D7-9B3A71A4D11E}"/>
              </a:ext>
            </a:extLst>
          </p:cNvPr>
          <p:cNvSpPr/>
          <p:nvPr/>
        </p:nvSpPr>
        <p:spPr>
          <a:xfrm>
            <a:off x="238612" y="4583354"/>
            <a:ext cx="1544100" cy="924974"/>
          </a:xfrm>
          <a:prstGeom prst="round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b="1" dirty="0">
                <a:solidFill>
                  <a:srgbClr val="002060"/>
                </a:solidFill>
              </a:rPr>
              <a:t>Data Pre-Processing (ETL)</a:t>
            </a:r>
          </a:p>
          <a:p>
            <a:pPr algn="ctr"/>
            <a:endParaRPr lang="en-NZ" sz="1400" dirty="0">
              <a:solidFill>
                <a:schemeClr val="tx1"/>
              </a:solidFill>
            </a:endParaRPr>
          </a:p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5373B2D0-3ABB-473C-A660-2E3B94B62F6E}"/>
              </a:ext>
            </a:extLst>
          </p:cNvPr>
          <p:cNvSpPr/>
          <p:nvPr/>
        </p:nvSpPr>
        <p:spPr>
          <a:xfrm>
            <a:off x="118606" y="4458081"/>
            <a:ext cx="6071369" cy="2266767"/>
          </a:xfrm>
          <a:prstGeom prst="round2DiagRect">
            <a:avLst>
              <a:gd name="adj1" fmla="val 12038"/>
              <a:gd name="adj2" fmla="val 0"/>
            </a:avLst>
          </a:prstGeom>
          <a:noFill/>
          <a:ln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290" name="Picture 2" descr="R (programming language) - Wikipedia">
            <a:extLst>
              <a:ext uri="{FF2B5EF4-FFF2-40B4-BE49-F238E27FC236}">
                <a16:creationId xmlns:a16="http://schemas.microsoft.com/office/drawing/2014/main" id="{A639449B-3752-4522-876B-CA88CE0B3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11" y="5131290"/>
            <a:ext cx="439249" cy="34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RStudio | Open source &amp; professional software for data science teams -  RStudio">
            <a:extLst>
              <a:ext uri="{FF2B5EF4-FFF2-40B4-BE49-F238E27FC236}">
                <a16:creationId xmlns:a16="http://schemas.microsoft.com/office/drawing/2014/main" id="{D6E29B31-B97B-40C1-B98C-BB5CB11C1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08" y="5135236"/>
            <a:ext cx="960658" cy="33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Shiny | Data Visualization Using Shiny App In R">
            <a:extLst>
              <a:ext uri="{FF2B5EF4-FFF2-40B4-BE49-F238E27FC236}">
                <a16:creationId xmlns:a16="http://schemas.microsoft.com/office/drawing/2014/main" id="{9525158E-E3D3-4927-A37D-7D9EB8AF4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836" y="1902698"/>
            <a:ext cx="1072849" cy="68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DNAnexus Blog - Product updates, industry insights, opinions and  references. From the team powering the Genomics Revolution.">
            <a:extLst>
              <a:ext uri="{FF2B5EF4-FFF2-40B4-BE49-F238E27FC236}">
                <a16:creationId xmlns:a16="http://schemas.microsoft.com/office/drawing/2014/main" id="{BF2D8F53-1614-4965-87B6-2715C8FAD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94" y="3235990"/>
            <a:ext cx="1439357" cy="21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27A4204-E4A4-4860-9282-4D74DAFEE00C}"/>
              </a:ext>
            </a:extLst>
          </p:cNvPr>
          <p:cNvSpPr/>
          <p:nvPr/>
        </p:nvSpPr>
        <p:spPr>
          <a:xfrm>
            <a:off x="238612" y="2679244"/>
            <a:ext cx="1544100" cy="858413"/>
          </a:xfrm>
          <a:prstGeom prst="roundRect">
            <a:avLst/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b="1" dirty="0">
                <a:solidFill>
                  <a:schemeClr val="accent6">
                    <a:lumMod val="50000"/>
                  </a:schemeClr>
                </a:solidFill>
              </a:rPr>
              <a:t>Data Source</a:t>
            </a:r>
          </a:p>
          <a:p>
            <a:pPr algn="ctr"/>
            <a:endParaRPr lang="en-NZ" sz="1400" b="1" dirty="0">
              <a:solidFill>
                <a:schemeClr val="tx1"/>
              </a:solidFill>
            </a:endParaRPr>
          </a:p>
          <a:p>
            <a:pPr algn="ctr"/>
            <a:endParaRPr lang="en-NZ" sz="1400" b="1" dirty="0">
              <a:solidFill>
                <a:schemeClr val="tx1"/>
              </a:solidFill>
            </a:endParaRPr>
          </a:p>
          <a:p>
            <a:pPr algn="ctr"/>
            <a:endParaRPr lang="en-GB" sz="1400" b="1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618D0C0-7D95-42FE-AA44-465EF6D5B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594" y="2943034"/>
            <a:ext cx="1439357" cy="252622"/>
          </a:xfrm>
          <a:prstGeom prst="rect">
            <a:avLst/>
          </a:prstGeom>
        </p:spPr>
      </p:pic>
      <p:pic>
        <p:nvPicPr>
          <p:cNvPr id="12298" name="Picture 10" descr="Mathworks MATLAB Grader">
            <a:extLst>
              <a:ext uri="{FF2B5EF4-FFF2-40B4-BE49-F238E27FC236}">
                <a16:creationId xmlns:a16="http://schemas.microsoft.com/office/drawing/2014/main" id="{1BC2F6CF-6382-43B7-A0A0-F8B37EB18A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78" b="27054"/>
          <a:stretch/>
        </p:blipFill>
        <p:spPr bwMode="auto">
          <a:xfrm>
            <a:off x="2156476" y="5326459"/>
            <a:ext cx="1403620" cy="377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A562923-C285-451B-A84E-F0E87F96566D}"/>
              </a:ext>
            </a:extLst>
          </p:cNvPr>
          <p:cNvSpPr/>
          <p:nvPr/>
        </p:nvSpPr>
        <p:spPr>
          <a:xfrm>
            <a:off x="2085314" y="4583355"/>
            <a:ext cx="1544100" cy="1615930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b="1" dirty="0">
                <a:solidFill>
                  <a:schemeClr val="accent2">
                    <a:lumMod val="75000"/>
                  </a:schemeClr>
                </a:solidFill>
              </a:rPr>
              <a:t>Statistical &amp; Computational Modelling</a:t>
            </a:r>
          </a:p>
          <a:p>
            <a:pPr algn="ctr"/>
            <a:endParaRPr lang="en-NZ" sz="1400" dirty="0">
              <a:solidFill>
                <a:schemeClr val="tx1"/>
              </a:solidFill>
            </a:endParaRPr>
          </a:p>
          <a:p>
            <a:pPr algn="ctr"/>
            <a:endParaRPr lang="en-NZ" sz="1400" dirty="0">
              <a:solidFill>
                <a:schemeClr val="tx1"/>
              </a:solidFill>
            </a:endParaRPr>
          </a:p>
          <a:p>
            <a:pPr algn="ctr"/>
            <a:endParaRPr lang="en-NZ" sz="1400" dirty="0">
              <a:solidFill>
                <a:schemeClr val="tx1"/>
              </a:solidFill>
            </a:endParaRPr>
          </a:p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B8FCCD-CAAB-40A0-91D7-B00A7285632D}"/>
              </a:ext>
            </a:extLst>
          </p:cNvPr>
          <p:cNvSpPr txBox="1"/>
          <p:nvPr/>
        </p:nvSpPr>
        <p:spPr>
          <a:xfrm>
            <a:off x="2169386" y="5644377"/>
            <a:ext cx="14036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050" b="1" i="1" dirty="0"/>
              <a:t>MEX C++ Compiler </a:t>
            </a:r>
            <a:endParaRPr lang="en-GB" sz="1050" b="1" i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3686C3-77F0-4813-B9B6-A6769457C1FA}"/>
              </a:ext>
            </a:extLst>
          </p:cNvPr>
          <p:cNvSpPr txBox="1"/>
          <p:nvPr/>
        </p:nvSpPr>
        <p:spPr>
          <a:xfrm>
            <a:off x="2066611" y="5960501"/>
            <a:ext cx="15848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050" b="1" i="1" dirty="0"/>
              <a:t>Optimization Toolbox</a:t>
            </a:r>
            <a:endParaRPr lang="en-GB" sz="1050" b="1" i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BEF2B49-94EC-4A3B-818B-46CF6BF6A9AC}"/>
              </a:ext>
            </a:extLst>
          </p:cNvPr>
          <p:cNvSpPr txBox="1"/>
          <p:nvPr/>
        </p:nvSpPr>
        <p:spPr>
          <a:xfrm>
            <a:off x="2085314" y="5802439"/>
            <a:ext cx="1544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050" b="1" i="1" dirty="0"/>
              <a:t>Statistics &amp; ML Toolbox</a:t>
            </a:r>
            <a:endParaRPr lang="en-GB" sz="1050" b="1" i="1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3C656C2-F0F4-4675-AFD4-370F05A8B26F}"/>
              </a:ext>
            </a:extLst>
          </p:cNvPr>
          <p:cNvSpPr/>
          <p:nvPr/>
        </p:nvSpPr>
        <p:spPr>
          <a:xfrm>
            <a:off x="3942196" y="5658422"/>
            <a:ext cx="2143959" cy="540864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100" dirty="0">
                <a:solidFill>
                  <a:schemeClr val="tx1"/>
                </a:solidFill>
              </a:rPr>
              <a:t>10-Fold Cross-Validation (Model Stability &amp; Accuracy Evaluation)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89A8021-8AC3-4772-B1E5-C0423EDCB375}"/>
              </a:ext>
            </a:extLst>
          </p:cNvPr>
          <p:cNvSpPr/>
          <p:nvPr/>
        </p:nvSpPr>
        <p:spPr>
          <a:xfrm>
            <a:off x="3942197" y="4578987"/>
            <a:ext cx="2143959" cy="924963"/>
          </a:xfrm>
          <a:prstGeom prst="round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400" b="1" dirty="0">
                <a:solidFill>
                  <a:srgbClr val="002060"/>
                </a:solidFill>
              </a:rPr>
              <a:t>Data Post-Processing</a:t>
            </a:r>
          </a:p>
          <a:p>
            <a:pPr algn="ctr"/>
            <a:r>
              <a:rPr lang="en-NZ" sz="1400" b="1" dirty="0">
                <a:solidFill>
                  <a:srgbClr val="002060"/>
                </a:solidFill>
              </a:rPr>
              <a:t>(Evaluation &amp; Visualization)</a:t>
            </a:r>
          </a:p>
          <a:p>
            <a:pPr algn="ctr"/>
            <a:endParaRPr lang="en-NZ" sz="1400" dirty="0">
              <a:solidFill>
                <a:schemeClr val="tx1"/>
              </a:solidFill>
            </a:endParaRPr>
          </a:p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38" name="Picture 2" descr="R (programming language) - Wikipedia">
            <a:extLst>
              <a:ext uri="{FF2B5EF4-FFF2-40B4-BE49-F238E27FC236}">
                <a16:creationId xmlns:a16="http://schemas.microsoft.com/office/drawing/2014/main" id="{AD52F02A-70F4-4EE7-BFEE-74C7040B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941" y="5130135"/>
            <a:ext cx="439249" cy="34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RStudio | Open source &amp; professional software for data science teams -  RStudio">
            <a:extLst>
              <a:ext uri="{FF2B5EF4-FFF2-40B4-BE49-F238E27FC236}">
                <a16:creationId xmlns:a16="http://schemas.microsoft.com/office/drawing/2014/main" id="{DEAAC7C0-69D4-41D6-850F-8C8F14218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227" y="5134081"/>
            <a:ext cx="960658" cy="33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3C1F37B-0771-4FB4-BDF8-768C230EC3ED}"/>
              </a:ext>
            </a:extLst>
          </p:cNvPr>
          <p:cNvCxnSpPr>
            <a:cxnSpLocks/>
            <a:stCxn id="23" idx="2"/>
            <a:endCxn id="3" idx="0"/>
          </p:cNvCxnSpPr>
          <p:nvPr/>
        </p:nvCxnSpPr>
        <p:spPr>
          <a:xfrm>
            <a:off x="1010662" y="3537657"/>
            <a:ext cx="0" cy="10456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20CF343-B610-47B2-8B8D-177A6C12E675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1782712" y="5045841"/>
            <a:ext cx="3026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F7498B0-6BA3-4BD8-B413-81308DFC5D70}"/>
              </a:ext>
            </a:extLst>
          </p:cNvPr>
          <p:cNvCxnSpPr>
            <a:cxnSpLocks/>
          </p:cNvCxnSpPr>
          <p:nvPr/>
        </p:nvCxnSpPr>
        <p:spPr>
          <a:xfrm>
            <a:off x="3639596" y="5044932"/>
            <a:ext cx="3026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00" name="Picture 12" descr="Create a new ggplot — ggplot • ggplot2">
            <a:extLst>
              <a:ext uri="{FF2B5EF4-FFF2-40B4-BE49-F238E27FC236}">
                <a16:creationId xmlns:a16="http://schemas.microsoft.com/office/drawing/2014/main" id="{6DCF524C-5A54-4701-B74D-9E0E54425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218" y="5001084"/>
            <a:ext cx="416649" cy="48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7967733-9063-4393-84CB-5E557515BA77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 flipV="1">
            <a:off x="3629414" y="5928854"/>
            <a:ext cx="312782" cy="43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3D2C8F8-AAAD-42B9-B3E5-E5268C2E59BC}"/>
              </a:ext>
            </a:extLst>
          </p:cNvPr>
          <p:cNvCxnSpPr>
            <a:cxnSpLocks/>
            <a:stCxn id="32" idx="0"/>
            <a:endCxn id="37" idx="2"/>
          </p:cNvCxnSpPr>
          <p:nvPr/>
        </p:nvCxnSpPr>
        <p:spPr>
          <a:xfrm flipV="1">
            <a:off x="5014176" y="5503950"/>
            <a:ext cx="1" cy="1544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FF9CB2F-654D-4F0B-AABB-CCE46A833CD6}"/>
              </a:ext>
            </a:extLst>
          </p:cNvPr>
          <p:cNvSpPr txBox="1"/>
          <p:nvPr/>
        </p:nvSpPr>
        <p:spPr>
          <a:xfrm>
            <a:off x="152219" y="6215851"/>
            <a:ext cx="326096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NZ" sz="1600" b="1" dirty="0">
                <a:solidFill>
                  <a:srgbClr val="7030A0"/>
                </a:solidFill>
              </a:rPr>
              <a:t>Linux HPC Cluster </a:t>
            </a:r>
          </a:p>
          <a:p>
            <a:r>
              <a:rPr lang="en-NZ" sz="1600" b="1" dirty="0">
                <a:solidFill>
                  <a:srgbClr val="7030A0"/>
                </a:solidFill>
              </a:rPr>
              <a:t>(Elastic Compute &amp; Data Lake Storage) </a:t>
            </a:r>
          </a:p>
        </p:txBody>
      </p:sp>
      <p:pic>
        <p:nvPicPr>
          <p:cNvPr id="12302" name="Picture 14" descr="Getting started with Python environments (using Conda) | by Robert Sandor |  Towards Data Science">
            <a:extLst>
              <a:ext uri="{FF2B5EF4-FFF2-40B4-BE49-F238E27FC236}">
                <a16:creationId xmlns:a16="http://schemas.microsoft.com/office/drawing/2014/main" id="{1A36DA34-F0EE-4FBC-8A44-1D365FDA0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971" y="6465224"/>
            <a:ext cx="1127149" cy="22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 descr="Slurm Workload Manager - Wikipedia">
            <a:extLst>
              <a:ext uri="{FF2B5EF4-FFF2-40B4-BE49-F238E27FC236}">
                <a16:creationId xmlns:a16="http://schemas.microsoft.com/office/drawing/2014/main" id="{6928921F-7B07-4709-AF67-7BCD48CB3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430" y="6239969"/>
            <a:ext cx="506925" cy="46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 descr="What is Git? An overview of Git and why you should use it | by Jatin  Varlyani | Level Up Coding">
            <a:extLst>
              <a:ext uri="{FF2B5EF4-FFF2-40B4-BE49-F238E27FC236}">
                <a16:creationId xmlns:a16="http://schemas.microsoft.com/office/drawing/2014/main" id="{0E936E36-E0FC-49AD-B867-207DFC5D3C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7" b="10660"/>
          <a:stretch/>
        </p:blipFill>
        <p:spPr bwMode="auto">
          <a:xfrm>
            <a:off x="5358050" y="6344226"/>
            <a:ext cx="749615" cy="35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036D9AA9-6E9A-48B7-AC4A-BAEA9586FC82}"/>
              </a:ext>
            </a:extLst>
          </p:cNvPr>
          <p:cNvSpPr/>
          <p:nvPr/>
        </p:nvSpPr>
        <p:spPr>
          <a:xfrm>
            <a:off x="4248689" y="2682701"/>
            <a:ext cx="1942561" cy="1649865"/>
          </a:xfrm>
          <a:prstGeom prst="round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400" b="1" dirty="0">
                <a:solidFill>
                  <a:schemeClr val="accent4">
                    <a:lumMod val="50000"/>
                  </a:schemeClr>
                </a:solidFill>
              </a:rPr>
              <a:t>Model Post-Processing</a:t>
            </a:r>
          </a:p>
          <a:p>
            <a:pPr algn="ctr"/>
            <a:r>
              <a:rPr lang="en-NZ" sz="1400" b="1" dirty="0">
                <a:solidFill>
                  <a:schemeClr val="accent4">
                    <a:lumMod val="50000"/>
                  </a:schemeClr>
                </a:solidFill>
              </a:rPr>
              <a:t>(Network Analysis)</a:t>
            </a: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en-NZ" sz="1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endParaRPr lang="en-GB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2308" name="Picture 20" descr="What is Python programming language?">
            <a:extLst>
              <a:ext uri="{FF2B5EF4-FFF2-40B4-BE49-F238E27FC236}">
                <a16:creationId xmlns:a16="http://schemas.microsoft.com/office/drawing/2014/main" id="{C392B1B7-F6E7-41E2-9F9B-6F22C27F1E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87" b="13272"/>
          <a:stretch/>
        </p:blipFill>
        <p:spPr bwMode="auto">
          <a:xfrm>
            <a:off x="4572727" y="3195376"/>
            <a:ext cx="1282373" cy="36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0" name="Picture 22" descr="pandas (software) - Wikipedia">
            <a:extLst>
              <a:ext uri="{FF2B5EF4-FFF2-40B4-BE49-F238E27FC236}">
                <a16:creationId xmlns:a16="http://schemas.microsoft.com/office/drawing/2014/main" id="{114CFB2D-1F34-490D-81F0-74050E76AB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30" b="14403"/>
          <a:stretch/>
        </p:blipFill>
        <p:spPr bwMode="auto">
          <a:xfrm>
            <a:off x="4301629" y="3752124"/>
            <a:ext cx="905935" cy="273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2" name="Picture 24" descr="SciPy and NumPy - Full Stack Python">
            <a:extLst>
              <a:ext uri="{FF2B5EF4-FFF2-40B4-BE49-F238E27FC236}">
                <a16:creationId xmlns:a16="http://schemas.microsoft.com/office/drawing/2014/main" id="{ACB2B2AC-568D-4EC9-B433-3D464647E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448" y="3773486"/>
            <a:ext cx="763082" cy="30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4" name="Picture 26" descr="NumPy - Wikipedia">
            <a:extLst>
              <a:ext uri="{FF2B5EF4-FFF2-40B4-BE49-F238E27FC236}">
                <a16:creationId xmlns:a16="http://schemas.microsoft.com/office/drawing/2014/main" id="{4297D751-4C5B-4C6F-B84B-861F20E2FF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30" b="12376"/>
          <a:stretch/>
        </p:blipFill>
        <p:spPr bwMode="auto">
          <a:xfrm>
            <a:off x="4286933" y="3499778"/>
            <a:ext cx="741355" cy="24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22" name="Picture 34" descr="Matplotlib Course – Learn Python Data Visualization">
            <a:extLst>
              <a:ext uri="{FF2B5EF4-FFF2-40B4-BE49-F238E27FC236}">
                <a16:creationId xmlns:a16="http://schemas.microsoft.com/office/drawing/2014/main" id="{CF51AD98-B00A-45BE-94CC-2DFF31CF51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0" t="13093" r="5300" b="54341"/>
          <a:stretch/>
        </p:blipFill>
        <p:spPr bwMode="auto">
          <a:xfrm>
            <a:off x="5009500" y="3514359"/>
            <a:ext cx="1130780" cy="23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DD4B321A-6EC1-41CA-8F72-AF62778EFD25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99647" y="4010757"/>
            <a:ext cx="1130780" cy="287463"/>
          </a:xfrm>
          <a:prstGeom prst="rect">
            <a:avLst/>
          </a:prstGeom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65AE1C9-8B2B-420D-B82C-E13F599A52C4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5014176" y="4335699"/>
            <a:ext cx="1" cy="2432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CE3DD247-6AA8-4E1D-BEC4-64C8D0A468B1}"/>
              </a:ext>
            </a:extLst>
          </p:cNvPr>
          <p:cNvSpPr/>
          <p:nvPr/>
        </p:nvSpPr>
        <p:spPr>
          <a:xfrm>
            <a:off x="2002239" y="3257034"/>
            <a:ext cx="1935281" cy="1082274"/>
          </a:xfrm>
          <a:prstGeom prst="roundRect">
            <a:avLst/>
          </a:prstGeom>
          <a:noFill/>
          <a:ln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400" b="1" dirty="0">
                <a:solidFill>
                  <a:schemeClr val="tx2"/>
                </a:solidFill>
              </a:rPr>
              <a:t>Interactive Network Visualization</a:t>
            </a: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GB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2330" name="Picture 42" descr="File:Plotly logo for digital final (6).png - Wikimedia Commons">
            <a:extLst>
              <a:ext uri="{FF2B5EF4-FFF2-40B4-BE49-F238E27FC236}">
                <a16:creationId xmlns:a16="http://schemas.microsoft.com/office/drawing/2014/main" id="{3D969DFD-DA15-44E9-8245-1F495A4F84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0" t="33110" r="10677" b="30191"/>
          <a:stretch/>
        </p:blipFill>
        <p:spPr bwMode="auto">
          <a:xfrm>
            <a:off x="2119168" y="3689610"/>
            <a:ext cx="1715935" cy="60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468E9D07-F6A6-44F6-907F-41D1C8232CD1}"/>
              </a:ext>
            </a:extLst>
          </p:cNvPr>
          <p:cNvCxnSpPr>
            <a:cxnSpLocks/>
            <a:endCxn id="98" idx="3"/>
          </p:cNvCxnSpPr>
          <p:nvPr/>
        </p:nvCxnSpPr>
        <p:spPr>
          <a:xfrm flipH="1">
            <a:off x="3937520" y="3798171"/>
            <a:ext cx="30989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6D0C14C0-DF2E-4E55-B976-56470AC70629}"/>
              </a:ext>
            </a:extLst>
          </p:cNvPr>
          <p:cNvSpPr/>
          <p:nvPr/>
        </p:nvSpPr>
        <p:spPr>
          <a:xfrm>
            <a:off x="4247415" y="1357368"/>
            <a:ext cx="1942561" cy="1043231"/>
          </a:xfrm>
          <a:prstGeom prst="roundRect">
            <a:avLst/>
          </a:prstGeom>
          <a:noFill/>
          <a:ln>
            <a:solidFill>
              <a:srgbClr val="99663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400" b="1" dirty="0">
                <a:solidFill>
                  <a:srgbClr val="663300"/>
                </a:solidFill>
              </a:rPr>
              <a:t>Remote Database</a:t>
            </a:r>
          </a:p>
          <a:p>
            <a:pPr algn="ctr"/>
            <a:endParaRPr lang="en-NZ" sz="1400" b="1" dirty="0">
              <a:solidFill>
                <a:srgbClr val="663300"/>
              </a:solidFill>
            </a:endParaRP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en-NZ" sz="1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endParaRPr lang="en-GB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2332" name="Picture 44" descr="PostgreSQL: Open Source Databases | OVHcloud">
            <a:extLst>
              <a:ext uri="{FF2B5EF4-FFF2-40B4-BE49-F238E27FC236}">
                <a16:creationId xmlns:a16="http://schemas.microsoft.com/office/drawing/2014/main" id="{AEDBD3FC-2330-40F0-8F07-DF5FC8CAA0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r="3423"/>
          <a:stretch/>
        </p:blipFill>
        <p:spPr bwMode="auto">
          <a:xfrm>
            <a:off x="4292779" y="2017687"/>
            <a:ext cx="939031" cy="31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36" name="Picture 48" descr="How to Evaluate AWS RDS Pricing and Features | by Jay Chapel | Medium">
            <a:extLst>
              <a:ext uri="{FF2B5EF4-FFF2-40B4-BE49-F238E27FC236}">
                <a16:creationId xmlns:a16="http://schemas.microsoft.com/office/drawing/2014/main" id="{C7EEB851-EFF8-421A-8956-2BB043408C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9" r="18449" b="4097"/>
          <a:stretch/>
        </p:blipFill>
        <p:spPr bwMode="auto">
          <a:xfrm>
            <a:off x="5224499" y="1946661"/>
            <a:ext cx="421613" cy="39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38" name="Picture 50" descr="Amazon S3 101. S3 is a Simple Storage Service that is… | by Vedha Sankar |  featurepreneur | Medium">
            <a:extLst>
              <a:ext uri="{FF2B5EF4-FFF2-40B4-BE49-F238E27FC236}">
                <a16:creationId xmlns:a16="http://schemas.microsoft.com/office/drawing/2014/main" id="{59802C90-30CE-4E6B-9CFE-D29313349F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83"/>
          <a:stretch/>
        </p:blipFill>
        <p:spPr bwMode="auto">
          <a:xfrm>
            <a:off x="5612340" y="1948585"/>
            <a:ext cx="501676" cy="41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40" name="Picture 52" descr="SQLAlchemy Tutorial with Python by Vinay Kudari">
            <a:extLst>
              <a:ext uri="{FF2B5EF4-FFF2-40B4-BE49-F238E27FC236}">
                <a16:creationId xmlns:a16="http://schemas.microsoft.com/office/drawing/2014/main" id="{C1EA8CA4-1887-48B1-8931-FDA51E2A9B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9" b="24942"/>
          <a:stretch/>
        </p:blipFill>
        <p:spPr bwMode="auto">
          <a:xfrm>
            <a:off x="4767596" y="1654801"/>
            <a:ext cx="1336894" cy="2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122DFD8E-3F17-4D75-9742-81730D584721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20452" r="18794" b="17556"/>
          <a:stretch/>
        </p:blipFill>
        <p:spPr>
          <a:xfrm>
            <a:off x="4359808" y="1585710"/>
            <a:ext cx="296743" cy="402683"/>
          </a:xfrm>
          <a:prstGeom prst="rect">
            <a:avLst/>
          </a:prstGeom>
        </p:spPr>
      </p:pic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A6A41B18-1FF0-4DE5-81EE-80CFFC8D201C}"/>
              </a:ext>
            </a:extLst>
          </p:cNvPr>
          <p:cNvCxnSpPr>
            <a:cxnSpLocks/>
            <a:stCxn id="79" idx="0"/>
            <a:endCxn id="107" idx="2"/>
          </p:cNvCxnSpPr>
          <p:nvPr/>
        </p:nvCxnSpPr>
        <p:spPr>
          <a:xfrm flipH="1" flipV="1">
            <a:off x="5218696" y="2400599"/>
            <a:ext cx="1274" cy="28210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42" name="Picture 54" descr="Deployment Interface for R Markdown Documents and Shiny Applications •  rsconnect">
            <a:extLst>
              <a:ext uri="{FF2B5EF4-FFF2-40B4-BE49-F238E27FC236}">
                <a16:creationId xmlns:a16="http://schemas.microsoft.com/office/drawing/2014/main" id="{45E4EABF-C80A-48C2-AEB7-FF70628AD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863" y="1833662"/>
            <a:ext cx="671746" cy="77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9F0034BE-4AFB-470B-9705-9E885A0D628C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r="46671"/>
          <a:stretch/>
        </p:blipFill>
        <p:spPr>
          <a:xfrm>
            <a:off x="2318905" y="2622678"/>
            <a:ext cx="1358373" cy="262527"/>
          </a:xfrm>
          <a:prstGeom prst="rect">
            <a:avLst/>
          </a:prstGeom>
        </p:spPr>
      </p:pic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6E4323FC-560D-431C-BDBE-72835B479567}"/>
              </a:ext>
            </a:extLst>
          </p:cNvPr>
          <p:cNvSpPr/>
          <p:nvPr/>
        </p:nvSpPr>
        <p:spPr>
          <a:xfrm>
            <a:off x="6420056" y="2679244"/>
            <a:ext cx="1959377" cy="1286331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400" b="1" dirty="0">
                <a:solidFill>
                  <a:schemeClr val="accent2"/>
                </a:solidFill>
              </a:rPr>
              <a:t>Build Predictive Model</a:t>
            </a: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GB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2344" name="Picture 56" descr="Learn TensorFlow Fundamentals in 20 Minutes | by Chidume Nnamdi 🔥💻🎵🎮 |  Bits and Pieces">
            <a:extLst>
              <a:ext uri="{FF2B5EF4-FFF2-40B4-BE49-F238E27FC236}">
                <a16:creationId xmlns:a16="http://schemas.microsoft.com/office/drawing/2014/main" id="{1B996FD7-C993-4721-BC97-EDB98604F1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0" t="27047" r="5268" b="33183"/>
          <a:stretch/>
        </p:blipFill>
        <p:spPr bwMode="auto">
          <a:xfrm>
            <a:off x="6455642" y="2906974"/>
            <a:ext cx="1860831" cy="38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46" name="Picture 58" descr="Keras: the Python deep learning API">
            <a:extLst>
              <a:ext uri="{FF2B5EF4-FFF2-40B4-BE49-F238E27FC236}">
                <a16:creationId xmlns:a16="http://schemas.microsoft.com/office/drawing/2014/main" id="{DCA87D74-D55C-497F-A8A8-993B896B1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938" y="3291322"/>
            <a:ext cx="1187854" cy="34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380A432-91C0-4E8D-BD3A-9E23451D62F1}"/>
              </a:ext>
            </a:extLst>
          </p:cNvPr>
          <p:cNvCxnSpPr>
            <a:cxnSpLocks/>
            <a:endCxn id="135" idx="1"/>
          </p:cNvCxnSpPr>
          <p:nvPr/>
        </p:nvCxnSpPr>
        <p:spPr>
          <a:xfrm>
            <a:off x="6189975" y="3322410"/>
            <a:ext cx="23008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48" name="Picture 60" descr="scikit-learn - Wikipedia">
            <a:extLst>
              <a:ext uri="{FF2B5EF4-FFF2-40B4-BE49-F238E27FC236}">
                <a16:creationId xmlns:a16="http://schemas.microsoft.com/office/drawing/2014/main" id="{437AAEBF-E1E4-45DC-B950-4FCFE5EB0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20" y="3390454"/>
            <a:ext cx="947785" cy="51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id="{C49951C8-1524-4DA1-9D85-7F96109BE511}"/>
              </a:ext>
            </a:extLst>
          </p:cNvPr>
          <p:cNvSpPr/>
          <p:nvPr/>
        </p:nvSpPr>
        <p:spPr>
          <a:xfrm>
            <a:off x="8611661" y="2679245"/>
            <a:ext cx="1907946" cy="1062632"/>
          </a:xfrm>
          <a:prstGeom prst="round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400" b="1" dirty="0">
                <a:solidFill>
                  <a:srgbClr val="00B0F0"/>
                </a:solidFill>
              </a:rPr>
              <a:t>Package Model</a:t>
            </a:r>
          </a:p>
          <a:p>
            <a:pPr algn="ctr"/>
            <a:endParaRPr lang="en-NZ" sz="1400" b="1" dirty="0">
              <a:solidFill>
                <a:srgbClr val="00B0F0"/>
              </a:solidFill>
            </a:endParaRPr>
          </a:p>
          <a:p>
            <a:pPr algn="ctr"/>
            <a:endParaRPr lang="en-NZ" sz="1400" b="1" dirty="0">
              <a:solidFill>
                <a:srgbClr val="00B0F0"/>
              </a:solidFill>
            </a:endParaRPr>
          </a:p>
          <a:p>
            <a:pPr algn="ctr"/>
            <a:endParaRPr lang="en-NZ" sz="1400" b="1" dirty="0">
              <a:solidFill>
                <a:srgbClr val="00B0F0"/>
              </a:solidFill>
            </a:endParaRPr>
          </a:p>
          <a:p>
            <a:pPr algn="ctr"/>
            <a:endParaRPr lang="en-GB" sz="1400" dirty="0">
              <a:solidFill>
                <a:srgbClr val="00B0F0"/>
              </a:solidFill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686EDB72-25ED-436C-8A03-A1C7D13F25B2}"/>
              </a:ext>
            </a:extLst>
          </p:cNvPr>
          <p:cNvSpPr txBox="1"/>
          <p:nvPr/>
        </p:nvSpPr>
        <p:spPr>
          <a:xfrm>
            <a:off x="9515747" y="3487109"/>
            <a:ext cx="96004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sz="1050" b="1" i="1" dirty="0">
                <a:solidFill>
                  <a:schemeClr val="accent2"/>
                </a:solidFill>
              </a:rPr>
              <a:t>TF-Serving-API</a:t>
            </a:r>
          </a:p>
        </p:txBody>
      </p:sp>
      <p:pic>
        <p:nvPicPr>
          <p:cNvPr id="12354" name="Picture 66" descr="A few tricks on how to set up related Docker images with docker-compose -  Event-Driven.io">
            <a:extLst>
              <a:ext uri="{FF2B5EF4-FFF2-40B4-BE49-F238E27FC236}">
                <a16:creationId xmlns:a16="http://schemas.microsoft.com/office/drawing/2014/main" id="{C6DCFF0A-9FC0-4A9F-8D66-204531C12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" t="19534" r="2134" b="18383"/>
          <a:stretch/>
        </p:blipFill>
        <p:spPr bwMode="auto">
          <a:xfrm>
            <a:off x="9540511" y="2915533"/>
            <a:ext cx="960047" cy="42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56" name="Picture 68" descr="What is Docker? | AWS">
            <a:extLst>
              <a:ext uri="{FF2B5EF4-FFF2-40B4-BE49-F238E27FC236}">
                <a16:creationId xmlns:a16="http://schemas.microsoft.com/office/drawing/2014/main" id="{8277951E-DE62-4C98-A082-56E3EF6C18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87" t="5113" r="26269" b="5478"/>
          <a:stretch/>
        </p:blipFill>
        <p:spPr bwMode="auto">
          <a:xfrm>
            <a:off x="8647192" y="2956154"/>
            <a:ext cx="817107" cy="71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EF791209-FA89-4A45-9E63-DA637F62ACFA}"/>
              </a:ext>
            </a:extLst>
          </p:cNvPr>
          <p:cNvSpPr txBox="1"/>
          <p:nvPr/>
        </p:nvSpPr>
        <p:spPr>
          <a:xfrm>
            <a:off x="9363633" y="3325526"/>
            <a:ext cx="111216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sz="1050" b="1" i="1" dirty="0">
                <a:solidFill>
                  <a:schemeClr val="accent2"/>
                </a:solidFill>
              </a:rPr>
              <a:t>TensorFlow-Serving</a:t>
            </a: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27688E3-85B8-4780-BBDD-1DE0A94858A1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8379433" y="3210561"/>
            <a:ext cx="2322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: Rounded Corners 177">
            <a:extLst>
              <a:ext uri="{FF2B5EF4-FFF2-40B4-BE49-F238E27FC236}">
                <a16:creationId xmlns:a16="http://schemas.microsoft.com/office/drawing/2014/main" id="{549C778E-5888-4C5C-97F4-BC69595868BE}"/>
              </a:ext>
            </a:extLst>
          </p:cNvPr>
          <p:cNvSpPr/>
          <p:nvPr/>
        </p:nvSpPr>
        <p:spPr>
          <a:xfrm>
            <a:off x="8958507" y="3977305"/>
            <a:ext cx="1214253" cy="626786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400" b="1" dirty="0">
                <a:solidFill>
                  <a:schemeClr val="tx1"/>
                </a:solidFill>
              </a:rPr>
              <a:t>Endpoint</a:t>
            </a:r>
          </a:p>
          <a:p>
            <a:pPr algn="ctr"/>
            <a:endParaRPr lang="en-NZ" sz="1400" b="1" dirty="0">
              <a:solidFill>
                <a:schemeClr val="tx1"/>
              </a:solidFill>
            </a:endParaRPr>
          </a:p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429533CF-C6B0-43B0-902B-CCB891BF67B1}"/>
              </a:ext>
            </a:extLst>
          </p:cNvPr>
          <p:cNvCxnSpPr>
            <a:cxnSpLocks/>
            <a:stCxn id="158" idx="2"/>
            <a:endCxn id="178" idx="0"/>
          </p:cNvCxnSpPr>
          <p:nvPr/>
        </p:nvCxnSpPr>
        <p:spPr>
          <a:xfrm>
            <a:off x="9565634" y="3741877"/>
            <a:ext cx="0" cy="2354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60" name="Picture 72" descr="What is REST? Everything for use in industry explained simply">
            <a:extLst>
              <a:ext uri="{FF2B5EF4-FFF2-40B4-BE49-F238E27FC236}">
                <a16:creationId xmlns:a16="http://schemas.microsoft.com/office/drawing/2014/main" id="{81B51A8B-FB90-4518-86F8-6E49D15C6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1" t="15672" r="11884" b="17846"/>
          <a:stretch/>
        </p:blipFill>
        <p:spPr bwMode="auto">
          <a:xfrm>
            <a:off x="8985484" y="4245572"/>
            <a:ext cx="440639" cy="29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62" name="Picture 74" descr="gRPC">
            <a:extLst>
              <a:ext uri="{FF2B5EF4-FFF2-40B4-BE49-F238E27FC236}">
                <a16:creationId xmlns:a16="http://schemas.microsoft.com/office/drawing/2014/main" id="{05EF8F12-588F-4E90-8FCE-7FDC0E12E2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14" b="27592"/>
          <a:stretch/>
        </p:blipFill>
        <p:spPr bwMode="auto">
          <a:xfrm>
            <a:off x="9445077" y="4245905"/>
            <a:ext cx="683146" cy="28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0" name="Rectangle: Rounded Corners 189">
            <a:extLst>
              <a:ext uri="{FF2B5EF4-FFF2-40B4-BE49-F238E27FC236}">
                <a16:creationId xmlns:a16="http://schemas.microsoft.com/office/drawing/2014/main" id="{D422EABF-75B8-4BEB-91A3-BCB96EE2A4DB}"/>
              </a:ext>
            </a:extLst>
          </p:cNvPr>
          <p:cNvSpPr/>
          <p:nvPr/>
        </p:nvSpPr>
        <p:spPr>
          <a:xfrm>
            <a:off x="8611661" y="1584077"/>
            <a:ext cx="1907946" cy="816521"/>
          </a:xfrm>
          <a:prstGeom prst="roundRect">
            <a:avLst/>
          </a:prstGeom>
          <a:noFill/>
          <a:ln>
            <a:solidFill>
              <a:srgbClr val="99663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400" b="1" dirty="0">
                <a:solidFill>
                  <a:srgbClr val="663300"/>
                </a:solidFill>
              </a:rPr>
              <a:t>Deploy Model</a:t>
            </a:r>
          </a:p>
          <a:p>
            <a:pPr algn="ctr"/>
            <a:endParaRPr lang="en-NZ" sz="1400" b="1" dirty="0">
              <a:solidFill>
                <a:srgbClr val="663300"/>
              </a:solidFill>
            </a:endParaRPr>
          </a:p>
          <a:p>
            <a:pPr algn="ctr"/>
            <a:endParaRPr lang="en-NZ" sz="1400" b="1" dirty="0">
              <a:solidFill>
                <a:srgbClr val="663300"/>
              </a:solidFill>
            </a:endParaRPr>
          </a:p>
          <a:p>
            <a:pPr algn="ctr"/>
            <a:endParaRPr lang="en-GB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2364" name="Picture 76" descr="AWS ECR get-login-password not working | Troubleshooting Tips">
            <a:extLst>
              <a:ext uri="{FF2B5EF4-FFF2-40B4-BE49-F238E27FC236}">
                <a16:creationId xmlns:a16="http://schemas.microsoft.com/office/drawing/2014/main" id="{19D9CD6E-D45D-462E-8CB7-2C2E9CBA4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219" y="1826457"/>
            <a:ext cx="440063" cy="49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66" name="Picture 78" descr="Getting started with RAPIDS on AWS ECS using Dask Cloud Provider | by Jacob  Tomlinson | RAPIDS AI | Medium">
            <a:extLst>
              <a:ext uri="{FF2B5EF4-FFF2-40B4-BE49-F238E27FC236}">
                <a16:creationId xmlns:a16="http://schemas.microsoft.com/office/drawing/2014/main" id="{75016A73-9BCC-43B6-AADF-59C32577CC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6" t="4554" r="12214" b="4270"/>
          <a:stretch/>
        </p:blipFill>
        <p:spPr bwMode="auto">
          <a:xfrm>
            <a:off x="9137268" y="1802895"/>
            <a:ext cx="462531" cy="53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68" name="Picture 80" descr="Can AWS Lambda Access A Database? And The Considerations You Should Be  Taking.">
            <a:extLst>
              <a:ext uri="{FF2B5EF4-FFF2-40B4-BE49-F238E27FC236}">
                <a16:creationId xmlns:a16="http://schemas.microsoft.com/office/drawing/2014/main" id="{22937E71-8F4C-4328-A492-AD8A6BDBDF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" t="8579" r="9930" b="8226"/>
          <a:stretch/>
        </p:blipFill>
        <p:spPr bwMode="auto">
          <a:xfrm>
            <a:off x="9618089" y="1807212"/>
            <a:ext cx="857705" cy="52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" name="Rectangle: Diagonal Corners Rounded 193">
            <a:extLst>
              <a:ext uri="{FF2B5EF4-FFF2-40B4-BE49-F238E27FC236}">
                <a16:creationId xmlns:a16="http://schemas.microsoft.com/office/drawing/2014/main" id="{3A65AD5E-B3E2-4276-9F56-E1CA944BCFFE}"/>
              </a:ext>
            </a:extLst>
          </p:cNvPr>
          <p:cNvSpPr/>
          <p:nvPr/>
        </p:nvSpPr>
        <p:spPr>
          <a:xfrm>
            <a:off x="4138849" y="1008789"/>
            <a:ext cx="6486328" cy="1543986"/>
          </a:xfrm>
          <a:prstGeom prst="round2DiagRect">
            <a:avLst>
              <a:gd name="adj1" fmla="val 14754"/>
              <a:gd name="adj2" fmla="val 0"/>
            </a:avLst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78C06E92-8D3F-4024-AB24-B48537621121}"/>
              </a:ext>
            </a:extLst>
          </p:cNvPr>
          <p:cNvSpPr txBox="1"/>
          <p:nvPr/>
        </p:nvSpPr>
        <p:spPr>
          <a:xfrm>
            <a:off x="4247415" y="1046574"/>
            <a:ext cx="249345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NZ" sz="1600" b="1" dirty="0">
                <a:solidFill>
                  <a:srgbClr val="FF0000"/>
                </a:solidFill>
              </a:rPr>
              <a:t>Amazon Web Services (AWS)</a:t>
            </a:r>
          </a:p>
        </p:txBody>
      </p: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5585FDF6-4BBA-42EA-BDFC-64B9359C0A85}"/>
              </a:ext>
            </a:extLst>
          </p:cNvPr>
          <p:cNvCxnSpPr>
            <a:cxnSpLocks/>
            <a:stCxn id="158" idx="0"/>
            <a:endCxn id="190" idx="2"/>
          </p:cNvCxnSpPr>
          <p:nvPr/>
        </p:nvCxnSpPr>
        <p:spPr>
          <a:xfrm flipV="1">
            <a:off x="9565634" y="2400598"/>
            <a:ext cx="0" cy="2786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70" name="Picture 82" descr="Terraform Provider">
            <a:extLst>
              <a:ext uri="{FF2B5EF4-FFF2-40B4-BE49-F238E27FC236}">
                <a16:creationId xmlns:a16="http://schemas.microsoft.com/office/drawing/2014/main" id="{38A9ED7A-A547-44A3-B36C-BE2BBE9FCC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3" t="13330" r="12749" b="10462"/>
          <a:stretch/>
        </p:blipFill>
        <p:spPr bwMode="auto">
          <a:xfrm>
            <a:off x="7049330" y="1473374"/>
            <a:ext cx="706081" cy="70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2" name="TextBox 221">
            <a:extLst>
              <a:ext uri="{FF2B5EF4-FFF2-40B4-BE49-F238E27FC236}">
                <a16:creationId xmlns:a16="http://schemas.microsoft.com/office/drawing/2014/main" id="{FE491916-C7D9-45E3-B2B9-3670BE84F093}"/>
              </a:ext>
            </a:extLst>
          </p:cNvPr>
          <p:cNvSpPr txBox="1"/>
          <p:nvPr/>
        </p:nvSpPr>
        <p:spPr>
          <a:xfrm>
            <a:off x="6712391" y="2165788"/>
            <a:ext cx="1431484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050" b="1" dirty="0"/>
              <a:t>(Infrastructure as Code)</a:t>
            </a:r>
          </a:p>
        </p:txBody>
      </p:sp>
      <p:pic>
        <p:nvPicPr>
          <p:cNvPr id="182" name="Picture 181">
            <a:extLst>
              <a:ext uri="{FF2B5EF4-FFF2-40B4-BE49-F238E27FC236}">
                <a16:creationId xmlns:a16="http://schemas.microsoft.com/office/drawing/2014/main" id="{29494CB4-379C-4164-9B35-24496E0454E6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481385" y="4122385"/>
            <a:ext cx="611013" cy="112771"/>
          </a:xfrm>
          <a:prstGeom prst="rect">
            <a:avLst/>
          </a:prstGeom>
        </p:spPr>
      </p:pic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D10EA1-404E-44E9-B2F0-2DC650D67E9E}"/>
              </a:ext>
            </a:extLst>
          </p:cNvPr>
          <p:cNvCxnSpPr>
            <a:cxnSpLocks/>
            <a:endCxn id="119" idx="3"/>
          </p:cNvCxnSpPr>
          <p:nvPr/>
        </p:nvCxnSpPr>
        <p:spPr>
          <a:xfrm flipH="1">
            <a:off x="3937820" y="2147302"/>
            <a:ext cx="30959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367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1799</TotalTime>
  <Words>4281</Words>
  <Application>Microsoft Office PowerPoint</Application>
  <PresentationFormat>Widescreen</PresentationFormat>
  <Paragraphs>462</Paragraphs>
  <Slides>55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 Xiong</cp:lastModifiedBy>
  <cp:revision>244</cp:revision>
  <dcterms:created xsi:type="dcterms:W3CDTF">2022-05-10T13:43:13Z</dcterms:created>
  <dcterms:modified xsi:type="dcterms:W3CDTF">2022-08-23T19:09:45Z</dcterms:modified>
</cp:coreProperties>
</file>